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8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9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2" r:id="rId1"/>
    <p:sldMasterId id="2147483959" r:id="rId2"/>
    <p:sldMasterId id="2147484002" r:id="rId3"/>
    <p:sldMasterId id="2147484014" r:id="rId4"/>
    <p:sldMasterId id="2147484027" r:id="rId5"/>
    <p:sldMasterId id="2147484039" r:id="rId6"/>
    <p:sldMasterId id="2147484049" r:id="rId7"/>
    <p:sldMasterId id="2147484055" r:id="rId8"/>
    <p:sldMasterId id="2147484062" r:id="rId9"/>
    <p:sldMasterId id="2147484074" r:id="rId10"/>
  </p:sldMasterIdLst>
  <p:notesMasterIdLst>
    <p:notesMasterId r:id="rId29"/>
  </p:notesMasterIdLst>
  <p:sldIdLst>
    <p:sldId id="759" r:id="rId11"/>
    <p:sldId id="760" r:id="rId12"/>
    <p:sldId id="756" r:id="rId13"/>
    <p:sldId id="258" r:id="rId14"/>
    <p:sldId id="259" r:id="rId15"/>
    <p:sldId id="260" r:id="rId16"/>
    <p:sldId id="261" r:id="rId17"/>
    <p:sldId id="262" r:id="rId18"/>
    <p:sldId id="761" r:id="rId19"/>
    <p:sldId id="762" r:id="rId20"/>
    <p:sldId id="763" r:id="rId21"/>
    <p:sldId id="286" r:id="rId22"/>
    <p:sldId id="764" r:id="rId23"/>
    <p:sldId id="765" r:id="rId24"/>
    <p:sldId id="766" r:id="rId25"/>
    <p:sldId id="767" r:id="rId26"/>
    <p:sldId id="768" r:id="rId27"/>
    <p:sldId id="769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D2BC4"/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3" autoAdjust="0"/>
    <p:restoredTop sz="87130" autoAdjust="0"/>
  </p:normalViewPr>
  <p:slideViewPr>
    <p:cSldViewPr snapToGrid="0" showGuides="1">
      <p:cViewPr varScale="1">
        <p:scale>
          <a:sx n="69" d="100"/>
          <a:sy n="69" d="100"/>
        </p:scale>
        <p:origin x="528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tags" Target="tags/tag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13/11/2021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797A7-A7A2-4705-844B-1E146B333E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795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1F11B-CBD3-4300-BA9C-475B210B68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118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3154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2EC46B-0485-4F10-8D53-CBDACCFD1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488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788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3423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D552D-774B-433F-ADB3-6195A42BFA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37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120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F021B-2ED3-4590-9919-1BCD58B5F0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091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576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60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06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46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27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96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803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83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28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75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65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2511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058392411"/>
      </p:ext>
    </p:extLst>
  </p:cSld>
  <p:clrMapOvr>
    <a:masterClrMapping/>
  </p:clrMapOvr>
  <p:transition advClick="0" advTm="3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89959382"/>
      </p:ext>
    </p:extLst>
  </p:cSld>
  <p:clrMapOvr>
    <a:masterClrMapping/>
  </p:clrMapOvr>
  <p:transition advClick="0" advTm="3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97984753"/>
      </p:ext>
    </p:extLst>
  </p:cSld>
  <p:clrMapOvr>
    <a:masterClrMapping/>
  </p:clrMapOvr>
  <p:transition advClick="0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82578733"/>
      </p:ext>
    </p:extLst>
  </p:cSld>
  <p:clrMapOvr>
    <a:masterClrMapping/>
  </p:clrMapOvr>
  <p:transition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25541890"/>
      </p:ext>
    </p:extLst>
  </p:cSld>
  <p:clrMapOvr>
    <a:masterClrMapping/>
  </p:clrMapOvr>
  <p:transition advClick="0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68827763"/>
      </p:ext>
    </p:extLst>
  </p:cSld>
  <p:clrMapOvr>
    <a:masterClrMapping/>
  </p:clrMapOvr>
  <p:transition advClick="0" advTm="300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865626"/>
      </p:ext>
    </p:extLst>
  </p:cSld>
  <p:clrMapOvr>
    <a:masterClrMapping/>
  </p:clrMapOvr>
  <p:transition advClick="0" advTm="300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26358826"/>
      </p:ext>
    </p:extLst>
  </p:cSld>
  <p:clrMapOvr>
    <a:masterClrMapping/>
  </p:clrMapOvr>
  <p:transition advClick="0" advTm="300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11144428"/>
      </p:ext>
    </p:extLst>
  </p:cSld>
  <p:clrMapOvr>
    <a:masterClrMapping/>
  </p:clrMapOvr>
  <p:transition advClick="0" advTm="300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82204171"/>
      </p:ext>
    </p:extLst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3655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34777575"/>
      </p:ext>
    </p:extLst>
  </p:cSld>
  <p:clrMapOvr>
    <a:masterClrMapping/>
  </p:clrMapOvr>
  <p:transition advClick="0" advTm="300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9308809"/>
      </p:ext>
    </p:extLst>
  </p:cSld>
  <p:clrMapOvr>
    <a:masterClrMapping/>
  </p:clrMapOvr>
  <p:transition advClick="0" advTm="3000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29CEC-897C-4DA4-A490-CBBF09B8166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69C51-BD3A-490D-86C4-B5AD06BD0C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77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29CEC-897C-4DA4-A490-CBBF09B8166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69C51-BD3A-490D-86C4-B5AD06BD0C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28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29CEC-897C-4DA4-A490-CBBF09B8166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69C51-BD3A-490D-86C4-B5AD06BD0C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62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29CEC-897C-4DA4-A490-CBBF09B8166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69C51-BD3A-490D-86C4-B5AD06BD0C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40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29CEC-897C-4DA4-A490-CBBF09B8166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69C51-BD3A-490D-86C4-B5AD06BD0C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65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29CEC-897C-4DA4-A490-CBBF09B8166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69C51-BD3A-490D-86C4-B5AD06BD0C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69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29CEC-897C-4DA4-A490-CBBF09B8166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69C51-BD3A-490D-86C4-B5AD06BD0C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15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29CEC-897C-4DA4-A490-CBBF09B8166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69C51-BD3A-490D-86C4-B5AD06BD0C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40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8002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29CEC-897C-4DA4-A490-CBBF09B8166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69C51-BD3A-490D-86C4-B5AD06BD0C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0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29CEC-897C-4DA4-A490-CBBF09B8166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69C51-BD3A-490D-86C4-B5AD06BD0C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75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29CEC-897C-4DA4-A490-CBBF09B8166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69C51-BD3A-490D-86C4-B5AD06BD0C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1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D02BE-0AC7-4C2A-9D94-4CE3F620DC7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/>
              <a:ea typeface="Microsoft YaHe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/>
              <a:ea typeface="Microsoft YaHe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05F04-4CC5-426F-9A62-915DF55CF2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9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D02BE-0AC7-4C2A-9D94-4CE3F620DC7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/>
              <a:ea typeface="Microsoft YaHe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/>
              <a:ea typeface="Microsoft YaHe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05F04-4CC5-426F-9A62-915DF55CF2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38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D02BE-0AC7-4C2A-9D94-4CE3F620DC7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/>
              <a:ea typeface="Microsoft YaHe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/>
              <a:ea typeface="Microsoft YaHe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05F04-4CC5-426F-9A62-915DF55CF2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39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17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35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+Numb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5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245290"/>
      </p:ext>
    </p:extLst>
  </p:cSld>
  <p:clrMapOvr>
    <a:masterClrMapping/>
  </p:clrMapOvr>
  <p:transition spd="slow" advTm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0230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1"/>
          <a:stretch/>
        </p:blipFill>
        <p:spPr>
          <a:xfrm>
            <a:off x="-25400" y="0"/>
            <a:ext cx="3847878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8429" y="0"/>
            <a:ext cx="457157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03"/>
          <a:stretch/>
        </p:blipFill>
        <p:spPr>
          <a:xfrm>
            <a:off x="8394695" y="0"/>
            <a:ext cx="3835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28490"/>
      </p:ext>
    </p:extLst>
  </p:cSld>
  <p:clrMapOvr>
    <a:masterClrMapping/>
  </p:clrMapOvr>
  <p:transition spd="slow" advTm="0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6541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7575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5765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D142B7B-92B0-472C-95B9-43AF446F83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4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9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750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F971D39F-E10F-4B3F-B05F-52EAFC8A45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3276" y="3374992"/>
            <a:ext cx="2022476" cy="2022476"/>
          </a:xfrm>
          <a:custGeom>
            <a:avLst/>
            <a:gdLst>
              <a:gd name="connsiteX0" fmla="*/ 1011238 w 2022476"/>
              <a:gd name="connsiteY0" fmla="*/ 0 h 2022476"/>
              <a:gd name="connsiteX1" fmla="*/ 2022476 w 2022476"/>
              <a:gd name="connsiteY1" fmla="*/ 1011238 h 2022476"/>
              <a:gd name="connsiteX2" fmla="*/ 1011238 w 2022476"/>
              <a:gd name="connsiteY2" fmla="*/ 2022476 h 2022476"/>
              <a:gd name="connsiteX3" fmla="*/ 0 w 2022476"/>
              <a:gd name="connsiteY3" fmla="*/ 1011238 h 2022476"/>
              <a:gd name="connsiteX4" fmla="*/ 1011238 w 2022476"/>
              <a:gd name="connsiteY4" fmla="*/ 0 h 20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476" h="2022476">
                <a:moveTo>
                  <a:pt x="1011238" y="0"/>
                </a:moveTo>
                <a:cubicBezTo>
                  <a:pt x="1569729" y="0"/>
                  <a:pt x="2022476" y="452747"/>
                  <a:pt x="2022476" y="1011238"/>
                </a:cubicBezTo>
                <a:cubicBezTo>
                  <a:pt x="2022476" y="1569729"/>
                  <a:pt x="1569729" y="2022476"/>
                  <a:pt x="1011238" y="2022476"/>
                </a:cubicBezTo>
                <a:cubicBezTo>
                  <a:pt x="452747" y="2022476"/>
                  <a:pt x="0" y="1569729"/>
                  <a:pt x="0" y="1011238"/>
                </a:cubicBezTo>
                <a:cubicBezTo>
                  <a:pt x="0" y="452747"/>
                  <a:pt x="452747" y="0"/>
                  <a:pt x="1011238" y="0"/>
                </a:cubicBezTo>
                <a:close/>
              </a:path>
            </a:pathLst>
          </a:custGeom>
          <a:solidFill>
            <a:srgbClr val="F3B342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2400">
                <a:solidFill>
                  <a:schemeClr val="lt1"/>
                </a:solidFill>
              </a:defRPr>
            </a:lvl1pPr>
          </a:lstStyle>
          <a:p>
            <a:pPr marL="0" lvl="0" algn="ctr" defTabSz="1219170"/>
            <a:endParaRPr lang="zh-CN" altLang="en-US"/>
          </a:p>
        </p:txBody>
      </p:sp>
      <p:sp>
        <p:nvSpPr>
          <p:cNvPr id="14" name="图片占位符 13">
            <a:extLst>
              <a:ext uri="{FF2B5EF4-FFF2-40B4-BE49-F238E27FC236}">
                <a16:creationId xmlns:a16="http://schemas.microsoft.com/office/drawing/2014/main" id="{F9AE67DA-2EF9-4412-8FA6-96C475CF0CF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63655" y="1627188"/>
            <a:ext cx="2451100" cy="2451100"/>
          </a:xfrm>
          <a:custGeom>
            <a:avLst/>
            <a:gdLst>
              <a:gd name="connsiteX0" fmla="*/ 1225550 w 2451100"/>
              <a:gd name="connsiteY0" fmla="*/ 0 h 2451100"/>
              <a:gd name="connsiteX1" fmla="*/ 2451100 w 2451100"/>
              <a:gd name="connsiteY1" fmla="*/ 1225550 h 2451100"/>
              <a:gd name="connsiteX2" fmla="*/ 1225550 w 2451100"/>
              <a:gd name="connsiteY2" fmla="*/ 2451100 h 2451100"/>
              <a:gd name="connsiteX3" fmla="*/ 0 w 2451100"/>
              <a:gd name="connsiteY3" fmla="*/ 1225550 h 2451100"/>
              <a:gd name="connsiteX4" fmla="*/ 1225550 w 2451100"/>
              <a:gd name="connsiteY4" fmla="*/ 0 h 245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1100" h="2451100">
                <a:moveTo>
                  <a:pt x="1225550" y="0"/>
                </a:moveTo>
                <a:cubicBezTo>
                  <a:pt x="1902403" y="0"/>
                  <a:pt x="2451100" y="548697"/>
                  <a:pt x="2451100" y="1225550"/>
                </a:cubicBezTo>
                <a:cubicBezTo>
                  <a:pt x="2451100" y="1902403"/>
                  <a:pt x="1902403" y="2451100"/>
                  <a:pt x="1225550" y="2451100"/>
                </a:cubicBezTo>
                <a:cubicBezTo>
                  <a:pt x="548697" y="2451100"/>
                  <a:pt x="0" y="1902403"/>
                  <a:pt x="0" y="1225550"/>
                </a:cubicBezTo>
                <a:cubicBezTo>
                  <a:pt x="0" y="548697"/>
                  <a:pt x="548697" y="0"/>
                  <a:pt x="1225550" y="0"/>
                </a:cubicBezTo>
                <a:close/>
              </a:path>
            </a:pathLst>
          </a:custGeom>
          <a:solidFill>
            <a:srgbClr val="F3B342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2400">
                <a:solidFill>
                  <a:schemeClr val="lt1"/>
                </a:solidFill>
              </a:defRPr>
            </a:lvl1pPr>
          </a:lstStyle>
          <a:p>
            <a:pPr marL="0" lvl="0" algn="ctr" defTabSz="1219170"/>
            <a:endParaRPr lang="zh-CN" altLang="en-US"/>
          </a:p>
        </p:txBody>
      </p:sp>
      <p:sp>
        <p:nvSpPr>
          <p:cNvPr id="16" name="图片占位符 15">
            <a:extLst>
              <a:ext uri="{FF2B5EF4-FFF2-40B4-BE49-F238E27FC236}">
                <a16:creationId xmlns:a16="http://schemas.microsoft.com/office/drawing/2014/main" id="{5A1A4852-52FD-4725-9A1C-EAF5182EA4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16571" y="2738405"/>
            <a:ext cx="2590800" cy="2592388"/>
          </a:xfrm>
          <a:custGeom>
            <a:avLst/>
            <a:gdLst>
              <a:gd name="connsiteX0" fmla="*/ 1295400 w 2590800"/>
              <a:gd name="connsiteY0" fmla="*/ 0 h 2592388"/>
              <a:gd name="connsiteX1" fmla="*/ 2590800 w 2590800"/>
              <a:gd name="connsiteY1" fmla="*/ 1296194 h 2592388"/>
              <a:gd name="connsiteX2" fmla="*/ 1295400 w 2590800"/>
              <a:gd name="connsiteY2" fmla="*/ 2592388 h 2592388"/>
              <a:gd name="connsiteX3" fmla="*/ 0 w 2590800"/>
              <a:gd name="connsiteY3" fmla="*/ 1296194 h 2592388"/>
              <a:gd name="connsiteX4" fmla="*/ 1295400 w 2590800"/>
              <a:gd name="connsiteY4" fmla="*/ 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592388">
                <a:moveTo>
                  <a:pt x="1295400" y="0"/>
                </a:moveTo>
                <a:cubicBezTo>
                  <a:pt x="2010830" y="0"/>
                  <a:pt x="2590800" y="580326"/>
                  <a:pt x="2590800" y="1296194"/>
                </a:cubicBezTo>
                <a:cubicBezTo>
                  <a:pt x="2590800" y="2012062"/>
                  <a:pt x="2010830" y="2592388"/>
                  <a:pt x="1295400" y="2592388"/>
                </a:cubicBezTo>
                <a:cubicBezTo>
                  <a:pt x="579970" y="2592388"/>
                  <a:pt x="0" y="2012062"/>
                  <a:pt x="0" y="1296194"/>
                </a:cubicBezTo>
                <a:cubicBezTo>
                  <a:pt x="0" y="580326"/>
                  <a:pt x="579970" y="0"/>
                  <a:pt x="1295400" y="0"/>
                </a:cubicBezTo>
                <a:close/>
              </a:path>
            </a:pathLst>
          </a:custGeom>
          <a:solidFill>
            <a:srgbClr val="F3B342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2400">
                <a:solidFill>
                  <a:schemeClr val="lt1"/>
                </a:solidFill>
              </a:defRPr>
            </a:lvl1pPr>
          </a:lstStyle>
          <a:p>
            <a:pPr marL="0" lvl="0" algn="ctr" defTabSz="1219170"/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437AD4E9-4503-44B5-AEC0-EC6608EC5A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82087" y="2035749"/>
            <a:ext cx="1915380" cy="1916554"/>
          </a:xfrm>
          <a:custGeom>
            <a:avLst/>
            <a:gdLst>
              <a:gd name="connsiteX0" fmla="*/ 957690 w 1915380"/>
              <a:gd name="connsiteY0" fmla="*/ 0 h 1916554"/>
              <a:gd name="connsiteX1" fmla="*/ 1915380 w 1915380"/>
              <a:gd name="connsiteY1" fmla="*/ 958277 h 1916554"/>
              <a:gd name="connsiteX2" fmla="*/ 957690 w 1915380"/>
              <a:gd name="connsiteY2" fmla="*/ 1916554 h 1916554"/>
              <a:gd name="connsiteX3" fmla="*/ 0 w 1915380"/>
              <a:gd name="connsiteY3" fmla="*/ 958277 h 1916554"/>
              <a:gd name="connsiteX4" fmla="*/ 957690 w 1915380"/>
              <a:gd name="connsiteY4" fmla="*/ 0 h 1916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5380" h="1916554">
                <a:moveTo>
                  <a:pt x="957690" y="0"/>
                </a:moveTo>
                <a:cubicBezTo>
                  <a:pt x="1486608" y="0"/>
                  <a:pt x="1915380" y="429035"/>
                  <a:pt x="1915380" y="958277"/>
                </a:cubicBezTo>
                <a:cubicBezTo>
                  <a:pt x="1915380" y="1487519"/>
                  <a:pt x="1486608" y="1916554"/>
                  <a:pt x="957690" y="1916554"/>
                </a:cubicBezTo>
                <a:cubicBezTo>
                  <a:pt x="428772" y="1916554"/>
                  <a:pt x="0" y="1487519"/>
                  <a:pt x="0" y="958277"/>
                </a:cubicBezTo>
                <a:cubicBezTo>
                  <a:pt x="0" y="429035"/>
                  <a:pt x="428772" y="0"/>
                  <a:pt x="957690" y="0"/>
                </a:cubicBezTo>
                <a:close/>
              </a:path>
            </a:pathLst>
          </a:custGeom>
          <a:solidFill>
            <a:srgbClr val="F3B342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2400">
                <a:solidFill>
                  <a:schemeClr val="lt1"/>
                </a:solidFill>
              </a:defRPr>
            </a:lvl1pPr>
          </a:lstStyle>
          <a:p>
            <a:pPr marL="0" lvl="0" algn="ctr" defTabSz="121917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20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B951DF5D-9FFE-4B60-BFCB-3B2E1EA35A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29840" y="2130192"/>
            <a:ext cx="1455421" cy="1455421"/>
          </a:xfrm>
          <a:custGeom>
            <a:avLst/>
            <a:gdLst>
              <a:gd name="connsiteX0" fmla="*/ 242575 w 1455421"/>
              <a:gd name="connsiteY0" fmla="*/ 0 h 1455421"/>
              <a:gd name="connsiteX1" fmla="*/ 1212846 w 1455421"/>
              <a:gd name="connsiteY1" fmla="*/ 0 h 1455421"/>
              <a:gd name="connsiteX2" fmla="*/ 1455421 w 1455421"/>
              <a:gd name="connsiteY2" fmla="*/ 242575 h 1455421"/>
              <a:gd name="connsiteX3" fmla="*/ 1455421 w 1455421"/>
              <a:gd name="connsiteY3" fmla="*/ 1212846 h 1455421"/>
              <a:gd name="connsiteX4" fmla="*/ 1212846 w 1455421"/>
              <a:gd name="connsiteY4" fmla="*/ 1455421 h 1455421"/>
              <a:gd name="connsiteX5" fmla="*/ 242575 w 1455421"/>
              <a:gd name="connsiteY5" fmla="*/ 1455421 h 1455421"/>
              <a:gd name="connsiteX6" fmla="*/ 0 w 1455421"/>
              <a:gd name="connsiteY6" fmla="*/ 1212846 h 1455421"/>
              <a:gd name="connsiteX7" fmla="*/ 0 w 1455421"/>
              <a:gd name="connsiteY7" fmla="*/ 242575 h 1455421"/>
              <a:gd name="connsiteX8" fmla="*/ 242575 w 1455421"/>
              <a:gd name="connsiteY8" fmla="*/ 0 h 145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5421" h="1455421">
                <a:moveTo>
                  <a:pt x="242575" y="0"/>
                </a:moveTo>
                <a:lnTo>
                  <a:pt x="1212846" y="0"/>
                </a:lnTo>
                <a:cubicBezTo>
                  <a:pt x="1346816" y="0"/>
                  <a:pt x="1455421" y="108605"/>
                  <a:pt x="1455421" y="242575"/>
                </a:cubicBezTo>
                <a:lnTo>
                  <a:pt x="1455421" y="1212846"/>
                </a:lnTo>
                <a:cubicBezTo>
                  <a:pt x="1455421" y="1346816"/>
                  <a:pt x="1346816" y="1455421"/>
                  <a:pt x="1212846" y="1455421"/>
                </a:cubicBezTo>
                <a:lnTo>
                  <a:pt x="242575" y="1455421"/>
                </a:lnTo>
                <a:cubicBezTo>
                  <a:pt x="108605" y="1455421"/>
                  <a:pt x="0" y="1346816"/>
                  <a:pt x="0" y="1212846"/>
                </a:cubicBezTo>
                <a:lnTo>
                  <a:pt x="0" y="242575"/>
                </a:lnTo>
                <a:cubicBezTo>
                  <a:pt x="0" y="108605"/>
                  <a:pt x="108605" y="0"/>
                  <a:pt x="2425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0B858CA1-102C-4FF2-847F-CD879B6434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33826" y="2130192"/>
            <a:ext cx="1455421" cy="1455421"/>
          </a:xfrm>
          <a:custGeom>
            <a:avLst/>
            <a:gdLst>
              <a:gd name="connsiteX0" fmla="*/ 242575 w 1455421"/>
              <a:gd name="connsiteY0" fmla="*/ 0 h 1455421"/>
              <a:gd name="connsiteX1" fmla="*/ 1212846 w 1455421"/>
              <a:gd name="connsiteY1" fmla="*/ 0 h 1455421"/>
              <a:gd name="connsiteX2" fmla="*/ 1455421 w 1455421"/>
              <a:gd name="connsiteY2" fmla="*/ 242575 h 1455421"/>
              <a:gd name="connsiteX3" fmla="*/ 1455421 w 1455421"/>
              <a:gd name="connsiteY3" fmla="*/ 1212846 h 1455421"/>
              <a:gd name="connsiteX4" fmla="*/ 1212846 w 1455421"/>
              <a:gd name="connsiteY4" fmla="*/ 1455421 h 1455421"/>
              <a:gd name="connsiteX5" fmla="*/ 242575 w 1455421"/>
              <a:gd name="connsiteY5" fmla="*/ 1455421 h 1455421"/>
              <a:gd name="connsiteX6" fmla="*/ 0 w 1455421"/>
              <a:gd name="connsiteY6" fmla="*/ 1212846 h 1455421"/>
              <a:gd name="connsiteX7" fmla="*/ 0 w 1455421"/>
              <a:gd name="connsiteY7" fmla="*/ 242575 h 1455421"/>
              <a:gd name="connsiteX8" fmla="*/ 242575 w 1455421"/>
              <a:gd name="connsiteY8" fmla="*/ 0 h 145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5421" h="1455421">
                <a:moveTo>
                  <a:pt x="242575" y="0"/>
                </a:moveTo>
                <a:lnTo>
                  <a:pt x="1212846" y="0"/>
                </a:lnTo>
                <a:cubicBezTo>
                  <a:pt x="1346816" y="0"/>
                  <a:pt x="1455421" y="108605"/>
                  <a:pt x="1455421" y="242575"/>
                </a:cubicBezTo>
                <a:lnTo>
                  <a:pt x="1455421" y="1212846"/>
                </a:lnTo>
                <a:cubicBezTo>
                  <a:pt x="1455421" y="1346816"/>
                  <a:pt x="1346816" y="1455421"/>
                  <a:pt x="1212846" y="1455421"/>
                </a:cubicBezTo>
                <a:lnTo>
                  <a:pt x="242575" y="1455421"/>
                </a:lnTo>
                <a:cubicBezTo>
                  <a:pt x="108605" y="1455421"/>
                  <a:pt x="0" y="1346816"/>
                  <a:pt x="0" y="1212846"/>
                </a:cubicBezTo>
                <a:lnTo>
                  <a:pt x="0" y="242575"/>
                </a:lnTo>
                <a:cubicBezTo>
                  <a:pt x="0" y="108605"/>
                  <a:pt x="108605" y="0"/>
                  <a:pt x="2425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>
            <a:extLst>
              <a:ext uri="{FF2B5EF4-FFF2-40B4-BE49-F238E27FC236}">
                <a16:creationId xmlns:a16="http://schemas.microsoft.com/office/drawing/2014/main" id="{F6C749D9-A203-41D3-A560-F42A657AE5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37812" y="2130192"/>
            <a:ext cx="1455421" cy="1455421"/>
          </a:xfrm>
          <a:custGeom>
            <a:avLst/>
            <a:gdLst>
              <a:gd name="connsiteX0" fmla="*/ 242575 w 1455421"/>
              <a:gd name="connsiteY0" fmla="*/ 0 h 1455421"/>
              <a:gd name="connsiteX1" fmla="*/ 1212846 w 1455421"/>
              <a:gd name="connsiteY1" fmla="*/ 0 h 1455421"/>
              <a:gd name="connsiteX2" fmla="*/ 1455421 w 1455421"/>
              <a:gd name="connsiteY2" fmla="*/ 242575 h 1455421"/>
              <a:gd name="connsiteX3" fmla="*/ 1455421 w 1455421"/>
              <a:gd name="connsiteY3" fmla="*/ 1212846 h 1455421"/>
              <a:gd name="connsiteX4" fmla="*/ 1212846 w 1455421"/>
              <a:gd name="connsiteY4" fmla="*/ 1455421 h 1455421"/>
              <a:gd name="connsiteX5" fmla="*/ 242575 w 1455421"/>
              <a:gd name="connsiteY5" fmla="*/ 1455421 h 1455421"/>
              <a:gd name="connsiteX6" fmla="*/ 0 w 1455421"/>
              <a:gd name="connsiteY6" fmla="*/ 1212846 h 1455421"/>
              <a:gd name="connsiteX7" fmla="*/ 0 w 1455421"/>
              <a:gd name="connsiteY7" fmla="*/ 242575 h 1455421"/>
              <a:gd name="connsiteX8" fmla="*/ 242575 w 1455421"/>
              <a:gd name="connsiteY8" fmla="*/ 0 h 145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5421" h="1455421">
                <a:moveTo>
                  <a:pt x="242575" y="0"/>
                </a:moveTo>
                <a:lnTo>
                  <a:pt x="1212846" y="0"/>
                </a:lnTo>
                <a:cubicBezTo>
                  <a:pt x="1346816" y="0"/>
                  <a:pt x="1455421" y="108605"/>
                  <a:pt x="1455421" y="242575"/>
                </a:cubicBezTo>
                <a:lnTo>
                  <a:pt x="1455421" y="1212846"/>
                </a:lnTo>
                <a:cubicBezTo>
                  <a:pt x="1455421" y="1346816"/>
                  <a:pt x="1346816" y="1455421"/>
                  <a:pt x="1212846" y="1455421"/>
                </a:cubicBezTo>
                <a:lnTo>
                  <a:pt x="242575" y="1455421"/>
                </a:lnTo>
                <a:cubicBezTo>
                  <a:pt x="108605" y="1455421"/>
                  <a:pt x="0" y="1346816"/>
                  <a:pt x="0" y="1212846"/>
                </a:cubicBezTo>
                <a:lnTo>
                  <a:pt x="0" y="242575"/>
                </a:lnTo>
                <a:cubicBezTo>
                  <a:pt x="0" y="108605"/>
                  <a:pt x="108605" y="0"/>
                  <a:pt x="2425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DEBC0BC5-0B9B-473B-B557-2F9BB31775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41797" y="2130192"/>
            <a:ext cx="1455421" cy="1455421"/>
          </a:xfrm>
          <a:custGeom>
            <a:avLst/>
            <a:gdLst>
              <a:gd name="connsiteX0" fmla="*/ 242575 w 1455421"/>
              <a:gd name="connsiteY0" fmla="*/ 0 h 1455421"/>
              <a:gd name="connsiteX1" fmla="*/ 1212846 w 1455421"/>
              <a:gd name="connsiteY1" fmla="*/ 0 h 1455421"/>
              <a:gd name="connsiteX2" fmla="*/ 1455421 w 1455421"/>
              <a:gd name="connsiteY2" fmla="*/ 242575 h 1455421"/>
              <a:gd name="connsiteX3" fmla="*/ 1455421 w 1455421"/>
              <a:gd name="connsiteY3" fmla="*/ 1212846 h 1455421"/>
              <a:gd name="connsiteX4" fmla="*/ 1212846 w 1455421"/>
              <a:gd name="connsiteY4" fmla="*/ 1455421 h 1455421"/>
              <a:gd name="connsiteX5" fmla="*/ 242575 w 1455421"/>
              <a:gd name="connsiteY5" fmla="*/ 1455421 h 1455421"/>
              <a:gd name="connsiteX6" fmla="*/ 0 w 1455421"/>
              <a:gd name="connsiteY6" fmla="*/ 1212846 h 1455421"/>
              <a:gd name="connsiteX7" fmla="*/ 0 w 1455421"/>
              <a:gd name="connsiteY7" fmla="*/ 242575 h 1455421"/>
              <a:gd name="connsiteX8" fmla="*/ 242575 w 1455421"/>
              <a:gd name="connsiteY8" fmla="*/ 0 h 145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5421" h="1455421">
                <a:moveTo>
                  <a:pt x="242575" y="0"/>
                </a:moveTo>
                <a:lnTo>
                  <a:pt x="1212846" y="0"/>
                </a:lnTo>
                <a:cubicBezTo>
                  <a:pt x="1346816" y="0"/>
                  <a:pt x="1455421" y="108605"/>
                  <a:pt x="1455421" y="242575"/>
                </a:cubicBezTo>
                <a:lnTo>
                  <a:pt x="1455421" y="1212846"/>
                </a:lnTo>
                <a:cubicBezTo>
                  <a:pt x="1455421" y="1346816"/>
                  <a:pt x="1346816" y="1455421"/>
                  <a:pt x="1212846" y="1455421"/>
                </a:cubicBezTo>
                <a:lnTo>
                  <a:pt x="242575" y="1455421"/>
                </a:lnTo>
                <a:cubicBezTo>
                  <a:pt x="108605" y="1455421"/>
                  <a:pt x="0" y="1346816"/>
                  <a:pt x="0" y="1212846"/>
                </a:cubicBezTo>
                <a:lnTo>
                  <a:pt x="0" y="242575"/>
                </a:lnTo>
                <a:cubicBezTo>
                  <a:pt x="0" y="108605"/>
                  <a:pt x="108605" y="0"/>
                  <a:pt x="2425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7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>
            <a:extLst>
              <a:ext uri="{FF2B5EF4-FFF2-40B4-BE49-F238E27FC236}">
                <a16:creationId xmlns:a16="http://schemas.microsoft.com/office/drawing/2014/main" id="{7DACB5B8-96DC-4074-AB03-0ABCE74745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90700" y="1270297"/>
            <a:ext cx="3606800" cy="3949700"/>
          </a:xfrm>
          <a:custGeom>
            <a:avLst/>
            <a:gdLst>
              <a:gd name="connsiteX0" fmla="*/ 245551 w 3606800"/>
              <a:gd name="connsiteY0" fmla="*/ 0 h 3949700"/>
              <a:gd name="connsiteX1" fmla="*/ 3361249 w 3606800"/>
              <a:gd name="connsiteY1" fmla="*/ 0 h 3949700"/>
              <a:gd name="connsiteX2" fmla="*/ 3606800 w 3606800"/>
              <a:gd name="connsiteY2" fmla="*/ 245551 h 3949700"/>
              <a:gd name="connsiteX3" fmla="*/ 3606800 w 3606800"/>
              <a:gd name="connsiteY3" fmla="*/ 3704149 h 3949700"/>
              <a:gd name="connsiteX4" fmla="*/ 3361249 w 3606800"/>
              <a:gd name="connsiteY4" fmla="*/ 3949700 h 3949700"/>
              <a:gd name="connsiteX5" fmla="*/ 245551 w 3606800"/>
              <a:gd name="connsiteY5" fmla="*/ 3949700 h 3949700"/>
              <a:gd name="connsiteX6" fmla="*/ 0 w 3606800"/>
              <a:gd name="connsiteY6" fmla="*/ 3704149 h 3949700"/>
              <a:gd name="connsiteX7" fmla="*/ 0 w 3606800"/>
              <a:gd name="connsiteY7" fmla="*/ 245551 h 3949700"/>
              <a:gd name="connsiteX8" fmla="*/ 245551 w 3606800"/>
              <a:gd name="connsiteY8" fmla="*/ 0 h 394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6800" h="3949700">
                <a:moveTo>
                  <a:pt x="245551" y="0"/>
                </a:moveTo>
                <a:lnTo>
                  <a:pt x="3361249" y="0"/>
                </a:lnTo>
                <a:cubicBezTo>
                  <a:pt x="3496863" y="0"/>
                  <a:pt x="3606800" y="109937"/>
                  <a:pt x="3606800" y="245551"/>
                </a:cubicBezTo>
                <a:lnTo>
                  <a:pt x="3606800" y="3704149"/>
                </a:lnTo>
                <a:cubicBezTo>
                  <a:pt x="3606800" y="3839763"/>
                  <a:pt x="3496863" y="3949700"/>
                  <a:pt x="3361249" y="3949700"/>
                </a:cubicBezTo>
                <a:lnTo>
                  <a:pt x="245551" y="3949700"/>
                </a:lnTo>
                <a:cubicBezTo>
                  <a:pt x="109937" y="3949700"/>
                  <a:pt x="0" y="3839763"/>
                  <a:pt x="0" y="3704149"/>
                </a:cubicBezTo>
                <a:lnTo>
                  <a:pt x="0" y="245551"/>
                </a:lnTo>
                <a:cubicBezTo>
                  <a:pt x="0" y="109937"/>
                  <a:pt x="109937" y="0"/>
                  <a:pt x="245551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2400">
                <a:solidFill>
                  <a:schemeClr val="lt1"/>
                </a:solidFill>
              </a:defRPr>
            </a:lvl1pPr>
          </a:lstStyle>
          <a:p>
            <a:pPr marL="0" lvl="0" algn="ctr" defTabSz="121917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97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24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64310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572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2924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5171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1474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9523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9850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6578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7575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8122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48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:a16="http://schemas.microsoft.com/office/drawing/2014/main" id="{7A078E81-87D5-4D4C-960B-0E6A8E96DCDB}"/>
              </a:ext>
            </a:extLst>
          </p:cNvPr>
          <p:cNvSpPr txBox="1"/>
          <p:nvPr userDrawn="1"/>
        </p:nvSpPr>
        <p:spPr>
          <a:xfrm>
            <a:off x="214219" y="100845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31966822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5977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C1CAE8A9-A312-4534-9A75-D1253F02B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175F73-7E85-4FC5-81A8-099C0EC067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333"/>
            <a:ext cx="12192000" cy="3527667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F997EDDB-0D32-4776-8BFB-6A5BC26E5D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1" y="41021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7D0F80-D2E4-4193-BCCE-85E5B9A7FB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6" y="4365867"/>
            <a:ext cx="2899731" cy="24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0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64A3EB8E-D800-464E-B7F9-AC1290DA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68CC70-E47E-4EE8-B0FD-BA2897B3A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8"/>
          <a:stretch/>
        </p:blipFill>
        <p:spPr>
          <a:xfrm>
            <a:off x="0" y="4432300"/>
            <a:ext cx="12192000" cy="2425700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1AB0347D-0525-44C2-A801-E7533E7AC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1" y="41021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5AFB9A-791B-4DE5-90BF-26AA74B4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6" y="4965700"/>
            <a:ext cx="2467781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6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C6CB3B-7DE4-4ABA-B41F-FDB4C8AE9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022D970-A5DF-499D-9677-98865444B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0E7DE7-216A-4F93-8FD5-ECE53446E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6ECF9A-1D86-415E-A512-21AF818024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7611E1-84CD-47AD-8FBE-7BAFFBF2E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5485D8-F520-4282-A85A-2176E6656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779E9-43C7-4A9F-A13E-7C7206D69C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75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8F6C8F-4AF7-4573-B1AD-E322BC7F2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E0862A-9A46-4C86-9041-13DEEBDB73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7D6461E-E469-4080-8814-C6D3B0767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9881F7-283B-4941-BF45-2186677C4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6ECF9A-1D86-415E-A512-21AF818024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B981B6F-D3EC-4765-A4C7-D3524F18A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A96D4C-B169-4337-AA3A-B58C33216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779E9-43C7-4A9F-A13E-7C7206D69C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42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7DE272-564C-4A73-AAF6-652768003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E18FB7-0DA0-45E2-99DB-B842DC22F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2C5695-B225-4ED2-9FD1-A0D08FD42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C18BE72-8604-405E-A6E1-C4088CAAD1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E7214DA-284D-4164-83ED-F212A24D55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B640EB-5E4F-487D-9E35-69A6CFEAF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6ECF9A-1D86-415E-A512-21AF818024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8E5756-EB01-4323-9B77-CD18E68AB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2BB0A1-D58E-4474-8204-36FED025D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779E9-43C7-4A9F-A13E-7C7206D69C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05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F0471B-893D-4B4C-B5DF-FAEF51474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63E2B21-5EB3-4746-8385-F6104EB2D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6ECF9A-1D86-415E-A512-21AF818024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43C5F6B-015A-4BD0-B00C-F380AE926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7687C22-60FA-4327-88AC-752E1C42E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779E9-43C7-4A9F-A13E-7C7206D69C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26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E0B602D-9F57-4604-A27B-E40AAA1BA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6ECF9A-1D86-415E-A512-21AF818024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27E18D8-A8D3-4425-BF55-1CB90D027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861158-F819-4967-B58D-539E43FE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779E9-43C7-4A9F-A13E-7C7206D69C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6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A58D4C-07B7-4D97-A7AE-B195BABBF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C28859-95E6-4885-A36E-E6AB939AD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C3072A5-8ECB-4E3F-B18A-4D5B6E08E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6C3E86-11B0-4E90-8FE0-B66680ADD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6ECF9A-1D86-415E-A512-21AF818024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A2AA551-A0B4-4CE7-BA11-C5A450E6F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9CD38D-6734-4A1A-B422-C08C3669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779E9-43C7-4A9F-A13E-7C7206D69C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14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F01B1-0124-48FE-BA27-8E9092934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31FDFBF-46C3-4137-95D0-5E01045443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BB3DD4-A53A-4479-8D26-66E73BC80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483B6F-7A32-4BE4-81BF-AC1F0AC4C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6ECF9A-1D86-415E-A512-21AF818024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6DCC408-E3C8-4F55-BF4B-D066AD053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A4688A5-9B17-4FAC-9ACA-DDACB5FFD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779E9-43C7-4A9F-A13E-7C7206D69C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96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0403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13B3B3-5607-46DA-8A1D-49565AB30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4264BD4-788C-4923-96DC-05A66C07D0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4F3DEF-5783-40CD-B3D4-414AF0E1B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6ECF9A-1D86-415E-A512-21AF818024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F607EA5-AEC6-4D67-B3B5-CC21ECECD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FF9584-A062-40E0-93EE-F4158BBF2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779E9-43C7-4A9F-A13E-7C7206D69C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9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143C1E9-BED1-4FAF-9907-D635EEA851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B1FE1CA-4A6A-4C79-B89C-F863AA0BA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549280-01E2-4ED8-9A11-A691D6893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6ECF9A-1D86-415E-A512-21AF818024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3F0F54-D399-4C74-AE56-2016B86BD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877DDB-8CC2-4DE2-8A3C-DFF3EEEA6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779E9-43C7-4A9F-A13E-7C7206D69C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35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935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8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slideLayout" Target="../slideLayouts/slideLayout56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11.emf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10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58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C03633E-DBD3-4A89-9F1A-DD5A54097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54393A-2627-4B85-A788-93F4AB864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8447CF-AB10-4971-A71D-1E35958D79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6ECF9A-1D86-415E-A512-21AF818024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DE789B-68A1-486B-B04A-C65F4C170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26211C-11BD-4996-95DF-524CA7F9D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779E9-43C7-4A9F-A13E-7C7206D69C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78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731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</p:sldLayoutIdLst>
  <p:txStyles>
    <p:titleStyle>
      <a:lvl1pPr algn="l" defTabSz="121911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76" indent="-304776" algn="l" defTabSz="121911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32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87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40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94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67A32-FC4B-4C7C-A276-139103C6B095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48344-CA65-4764-9018-5267A3C0F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9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960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</p:sldLayoutIdLst>
  <p:transition advClick="0" advTm="300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32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66D4FE"/>
            </a:gs>
            <a:gs pos="100000">
              <a:srgbClr val="19A0E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462586" y="5526036"/>
            <a:ext cx="15117172" cy="2663927"/>
            <a:chOff x="-1628276" y="4136923"/>
            <a:chExt cx="15117172" cy="4813297"/>
          </a:xfrm>
        </p:grpSpPr>
        <p:grpSp>
          <p:nvGrpSpPr>
            <p:cNvPr id="8" name="组合 7"/>
            <p:cNvGrpSpPr/>
            <p:nvPr/>
          </p:nvGrpSpPr>
          <p:grpSpPr>
            <a:xfrm>
              <a:off x="-1296897" y="4136923"/>
              <a:ext cx="14785793" cy="4419600"/>
              <a:chOff x="-1277257" y="4804229"/>
              <a:chExt cx="14785793" cy="4419600"/>
            </a:xfrm>
            <a:solidFill>
              <a:srgbClr val="AFE1F7"/>
            </a:solidFill>
            <a:effectLst>
              <a:outerShdw blurRad="203200" dist="38100" dir="13500000" algn="br" rotWithShape="0">
                <a:srgbClr val="0066FF">
                  <a:alpha val="36000"/>
                </a:srgbClr>
              </a:outerShdw>
            </a:effectLst>
          </p:grpSpPr>
          <p:sp>
            <p:nvSpPr>
              <p:cNvPr id="16" name="椭圆 15"/>
              <p:cNvSpPr/>
              <p:nvPr/>
            </p:nvSpPr>
            <p:spPr>
              <a:xfrm>
                <a:off x="-1277257" y="4804229"/>
                <a:ext cx="3178628" cy="31786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/>
                  <a:ea typeface="Microsoft YaHei"/>
                  <a:cs typeface="+mn-cs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863600" y="5508172"/>
                <a:ext cx="3911599" cy="31786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/>
                  <a:ea typeface="Microsoft YaHei"/>
                  <a:cs typeface="+mn-cs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784599" y="5921829"/>
                <a:ext cx="3911599" cy="31786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/>
                  <a:ea typeface="Microsoft YaHei"/>
                  <a:cs typeface="+mn-cs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6652983" y="6045201"/>
                <a:ext cx="2086429" cy="31786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/>
                  <a:ea typeface="Microsoft YaHei"/>
                  <a:cs typeface="+mn-cs"/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 rot="20311348">
                <a:off x="8172719" y="5921827"/>
                <a:ext cx="3035303" cy="31786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/>
                  <a:ea typeface="Microsoft YaHei"/>
                  <a:cs typeface="+mn-cs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 rot="20311348">
                <a:off x="10473233" y="5062866"/>
                <a:ext cx="3035303" cy="31786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/>
                  <a:ea typeface="Microsoft YaHei"/>
                  <a:cs typeface="+mn-cs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-1628276" y="4737449"/>
              <a:ext cx="15115355" cy="4212771"/>
              <a:chOff x="-1352996" y="5011058"/>
              <a:chExt cx="15115355" cy="4212771"/>
            </a:xfrm>
            <a:effectLst>
              <a:outerShdw blurRad="203200" dist="38100" dir="13500000" algn="br" rotWithShape="0">
                <a:srgbClr val="0066FF">
                  <a:alpha val="36000"/>
                </a:srgbClr>
              </a:outerShdw>
            </a:effectLst>
          </p:grpSpPr>
          <p:sp>
            <p:nvSpPr>
              <p:cNvPr id="10" name="椭圆 9"/>
              <p:cNvSpPr/>
              <p:nvPr/>
            </p:nvSpPr>
            <p:spPr>
              <a:xfrm>
                <a:off x="-1352996" y="5011058"/>
                <a:ext cx="3178628" cy="31786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/>
                  <a:ea typeface="Microsoft YaHei"/>
                  <a:cs typeface="+mn-cs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2703580" y="5776941"/>
                <a:ext cx="3911599" cy="31786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/>
                  <a:ea typeface="Microsoft YaHei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4459477" y="6045201"/>
                <a:ext cx="4279935" cy="31786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/>
                  <a:ea typeface="Microsoft YaHei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20311348">
                <a:off x="7360239" y="5921828"/>
                <a:ext cx="3035303" cy="31786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/>
                  <a:ea typeface="Microsoft YaHei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9419762" y="5776941"/>
                <a:ext cx="4342597" cy="31786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/>
                  <a:ea typeface="Microsoft YaHei"/>
                  <a:cs typeface="+mn-cs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-338679" y="5911071"/>
                <a:ext cx="6160098" cy="31786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/>
                  <a:ea typeface="Microsoft YaHei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090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53" r:id="rId7"/>
    <p:sldLayoutId id="2147484054" r:id="rId8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F42FA20-43E4-42A6-9C17-C07074FC6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8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8B2749E-170F-426A-8315-EEE9CCB0E0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6" t="1146" r="1146" b="11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D645AF8-C59B-40C6-BD25-BAAF29522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67" b="8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4111354-9906-4895-906C-F4B186CA6ED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787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3F718E9-A139-44ED-9836-10458A7883D2}"/>
              </a:ext>
            </a:extLst>
          </p:cNvPr>
          <p:cNvSpPr/>
          <p:nvPr userDrawn="1"/>
        </p:nvSpPr>
        <p:spPr>
          <a:xfrm>
            <a:off x="0" y="6286500"/>
            <a:ext cx="12192000" cy="571500"/>
          </a:xfrm>
          <a:prstGeom prst="rect">
            <a:avLst/>
          </a:prstGeom>
          <a:solidFill>
            <a:srgbClr val="582E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C1632CA-5CF3-4CDE-834F-52858D5AD43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00" y="5398540"/>
            <a:ext cx="3267860" cy="123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26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Tm="5000">
        <p:random/>
      </p:transition>
    </mc:Choice>
    <mc:Fallback xmlns="">
      <p:transition spd="slow" advTm="5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2019/5/29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‹#›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79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3.xml"/><Relationship Id="rId7" Type="http://schemas.openxmlformats.org/officeDocument/2006/relationships/image" Target="../media/image19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48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7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slide" Target="slide4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2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slide" Target="slide7.xml"/><Relationship Id="rId5" Type="http://schemas.openxmlformats.org/officeDocument/2006/relationships/image" Target="../media/image24.png"/><Relationship Id="rId10" Type="http://schemas.openxmlformats.org/officeDocument/2006/relationships/slide" Target="slide10.xml"/><Relationship Id="rId4" Type="http://schemas.openxmlformats.org/officeDocument/2006/relationships/slide" Target="slide6.xml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slide" Target="slide5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10" Type="http://schemas.microsoft.com/office/2007/relationships/hdphoto" Target="../media/hdphoto2.wdp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5.xml"/><Relationship Id="rId7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microsoft.com/office/2007/relationships/hdphoto" Target="../media/hdphoto2.wdp"/><Relationship Id="rId4" Type="http://schemas.openxmlformats.org/officeDocument/2006/relationships/image" Target="../media/image38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slide" Target="slide5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10" Type="http://schemas.microsoft.com/office/2007/relationships/hdphoto" Target="../media/hdphoto2.wdp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7.pn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5F71067-463F-4071-BDC3-C189DA02FC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9"/>
            <a:ext cx="12192000" cy="68640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E8AF1DF-6BB2-4C2B-914C-1E23C4FA2F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664" y="2947512"/>
            <a:ext cx="6648528" cy="391353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627" y="383764"/>
            <a:ext cx="629596" cy="6251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068" y="1005183"/>
            <a:ext cx="1012964" cy="10057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462784" y="472386"/>
            <a:ext cx="7754111" cy="2782878"/>
          </a:xfrm>
          <a:prstGeom prst="rect">
            <a:avLst/>
          </a:prstGeom>
          <a:noFill/>
        </p:spPr>
        <p:txBody>
          <a:bodyPr wrap="square" rtlCol="0">
            <a:prstTxWarp prst="textIn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 w="22225" cap="rnd">
                  <a:solidFill>
                    <a:srgbClr val="0187AC">
                      <a:lumMod val="20000"/>
                      <a:lumOff val="8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0187AC">
                        <a:lumMod val="60000"/>
                        <a:lumOff val="40000"/>
                      </a:srgbClr>
                    </a:gs>
                    <a:gs pos="34000">
                      <a:srgbClr val="0187AC">
                        <a:lumMod val="50000"/>
                      </a:srgbClr>
                    </a:gs>
                    <a:gs pos="65000">
                      <a:srgbClr val="0187AC">
                        <a:lumMod val="50000"/>
                      </a:srgbClr>
                    </a:gs>
                    <a:gs pos="97000">
                      <a:srgbClr val="1AA4BE">
                        <a:lumMod val="75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dist="38100" dir="2640000" algn="bl" rotWithShape="0">
                    <a:srgbClr val="41B7D0"/>
                  </a:outerShdw>
                </a:effectLst>
                <a:uLnTx/>
                <a:uFillTx/>
                <a:latin typeface="迷你简铁筋隶书" panose="03000509000000000000" pitchFamily="65" charset="-122"/>
                <a:ea typeface="迷你简铁筋隶书" panose="03000509000000000000" pitchFamily="65" charset="-122"/>
                <a:cs typeface="+mn-cs"/>
              </a:rPr>
              <a:t>Môn</a:t>
            </a:r>
            <a:r>
              <a:rPr kumimoji="0" lang="en-US" altLang="zh-CN" sz="5400" b="1" i="0" u="none" strike="noStrike" kern="1200" cap="none" spc="0" normalizeH="0" noProof="0" dirty="0">
                <a:ln w="22225" cap="rnd">
                  <a:solidFill>
                    <a:srgbClr val="0187AC">
                      <a:lumMod val="20000"/>
                      <a:lumOff val="8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0187AC">
                        <a:lumMod val="60000"/>
                        <a:lumOff val="40000"/>
                      </a:srgbClr>
                    </a:gs>
                    <a:gs pos="34000">
                      <a:srgbClr val="0187AC">
                        <a:lumMod val="50000"/>
                      </a:srgbClr>
                    </a:gs>
                    <a:gs pos="65000">
                      <a:srgbClr val="0187AC">
                        <a:lumMod val="50000"/>
                      </a:srgbClr>
                    </a:gs>
                    <a:gs pos="97000">
                      <a:srgbClr val="1AA4BE">
                        <a:lumMod val="75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dist="38100" dir="2640000" algn="bl" rotWithShape="0">
                    <a:srgbClr val="41B7D0"/>
                  </a:outerShdw>
                </a:effectLst>
                <a:uLnTx/>
                <a:uFillTx/>
                <a:latin typeface="迷你简铁筋隶书" panose="03000509000000000000" pitchFamily="65" charset="-122"/>
                <a:ea typeface="迷你简铁筋隶书" panose="03000509000000000000" pitchFamily="65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22225" cap="rnd">
                  <a:solidFill>
                    <a:srgbClr val="0187AC">
                      <a:lumMod val="20000"/>
                      <a:lumOff val="8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0187AC">
                        <a:lumMod val="60000"/>
                        <a:lumOff val="40000"/>
                      </a:srgbClr>
                    </a:gs>
                    <a:gs pos="34000">
                      <a:srgbClr val="0187AC">
                        <a:lumMod val="50000"/>
                      </a:srgbClr>
                    </a:gs>
                    <a:gs pos="65000">
                      <a:srgbClr val="0187AC">
                        <a:lumMod val="50000"/>
                      </a:srgbClr>
                    </a:gs>
                    <a:gs pos="97000">
                      <a:srgbClr val="1AA4BE">
                        <a:lumMod val="75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dist="38100" dir="2640000" algn="bl" rotWithShape="0">
                    <a:srgbClr val="41B7D0"/>
                  </a:outerShdw>
                </a:effectLst>
                <a:uLnTx/>
                <a:uFillTx/>
                <a:latin typeface="迷你简铁筋隶书" panose="03000509000000000000" pitchFamily="65" charset="-122"/>
                <a:ea typeface="迷你简铁筋隶书" panose="03000509000000000000" pitchFamily="65" charset="-122"/>
                <a:cs typeface="+mn-cs"/>
              </a:rPr>
              <a:t>Toán</a:t>
            </a:r>
            <a:endParaRPr kumimoji="0" lang="zh-CN" altLang="en-US" sz="5400" b="1" i="0" u="none" strike="noStrike" kern="1200" cap="none" spc="0" normalizeH="0" baseline="0" noProof="0" dirty="0">
              <a:ln w="22225" cap="rnd">
                <a:solidFill>
                  <a:srgbClr val="0187AC">
                    <a:lumMod val="20000"/>
                    <a:lumOff val="80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0187AC">
                      <a:lumMod val="60000"/>
                      <a:lumOff val="40000"/>
                    </a:srgbClr>
                  </a:gs>
                  <a:gs pos="34000">
                    <a:srgbClr val="0187AC">
                      <a:lumMod val="50000"/>
                    </a:srgbClr>
                  </a:gs>
                  <a:gs pos="65000">
                    <a:srgbClr val="0187AC">
                      <a:lumMod val="50000"/>
                    </a:srgbClr>
                  </a:gs>
                  <a:gs pos="97000">
                    <a:srgbClr val="1AA4BE">
                      <a:lumMod val="75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outerShdw dist="38100" dir="2640000" algn="bl" rotWithShape="0">
                  <a:srgbClr val="41B7D0"/>
                </a:outerShdw>
              </a:effectLst>
              <a:uLnTx/>
              <a:uFillTx/>
              <a:latin typeface="迷你简铁筋隶书" panose="03000509000000000000" pitchFamily="65" charset="-122"/>
              <a:ea typeface="迷你简铁筋隶书" panose="03000509000000000000" pitchFamily="65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55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956FBF-4F57-482E-A045-D3741BF5D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577" y="479773"/>
            <a:ext cx="6536231" cy="54544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FF09E0-6825-4815-A2F5-7BC648F169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372" y="923791"/>
            <a:ext cx="2254823" cy="438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B04E89-586A-4AD8-A7A3-3FC721AEA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87" y="2222172"/>
            <a:ext cx="5426698" cy="241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11571"/>
      </p:ext>
    </p:extLst>
  </p:cSld>
  <p:clrMapOvr>
    <a:masterClrMapping/>
  </p:clrMapOvr>
  <p:transition spd="slow" advTm="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8">
            <a:extLst>
              <a:ext uri="{FF2B5EF4-FFF2-40B4-BE49-F238E27FC236}">
                <a16:creationId xmlns:a16="http://schemas.microsoft.com/office/drawing/2014/main" id="{5AE69184-1F47-4B7A-B34D-AFE3E344DE46}"/>
              </a:ext>
            </a:extLst>
          </p:cNvPr>
          <p:cNvSpPr/>
          <p:nvPr/>
        </p:nvSpPr>
        <p:spPr>
          <a:xfrm>
            <a:off x="3433454" y="1828799"/>
            <a:ext cx="6356722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37">
              <a:spcBef>
                <a:spcPct val="50000"/>
              </a:spcBef>
              <a:defRPr/>
            </a:pPr>
            <a:r>
              <a:rPr lang="en-US" altLang="zh-CN" sz="66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CÁC B</a:t>
            </a:r>
            <a:r>
              <a:rPr lang="vi-VN" altLang="zh-CN" sz="66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US" altLang="zh-CN" sz="66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ỚC GIẢI BÀI TOÁN</a:t>
            </a:r>
            <a:endParaRPr lang="zh-CN" altLang="en-US" sz="6600" b="1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87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480255"/>
            <a:ext cx="12141957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6191" y="3476680"/>
            <a:ext cx="5155277" cy="38604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2532" y="5252936"/>
            <a:ext cx="5522937" cy="9409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681" y="1500511"/>
            <a:ext cx="5522936" cy="9409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681" y="2751702"/>
            <a:ext cx="5522936" cy="9409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1979" y="4001745"/>
            <a:ext cx="5522937" cy="94097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5132632" y="1519673"/>
            <a:ext cx="531495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1.Tìm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hiểu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toán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4943188" y="2795938"/>
            <a:ext cx="602932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2.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Tìm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giải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toán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1693" name="文本框 71692"/>
          <p:cNvSpPr txBox="1"/>
          <p:nvPr/>
        </p:nvSpPr>
        <p:spPr>
          <a:xfrm>
            <a:off x="5279927" y="4072203"/>
            <a:ext cx="4446599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3.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Giải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toán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5375520" y="5270543"/>
            <a:ext cx="41419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4.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Kiểm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tra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lại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447" y="719234"/>
            <a:ext cx="2240426" cy="129255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  <p:bldP spid="71693" grpId="0"/>
      <p:bldP spid="7169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AB4565-0730-4F3A-B250-0D6A22EF8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03" y="4198754"/>
            <a:ext cx="4742371" cy="1867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00D1E8-F6B4-4FBD-8FE4-C737AF207D2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470" y="217845"/>
            <a:ext cx="5671946" cy="4874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508EDB-1B02-4376-9445-1243E44031B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795" y="1981859"/>
            <a:ext cx="2396960" cy="4224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860E95-6F48-4880-AF9B-B2F3AD693C1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795" y="3180058"/>
            <a:ext cx="2347621" cy="417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E02376-A94A-403F-9853-482A9EBC474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27" y="4302960"/>
            <a:ext cx="2364762" cy="516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767BE6-A488-45D6-8ADC-86D4D398B24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578" y="1981859"/>
            <a:ext cx="1529854" cy="4991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34B3E3-45FA-4B33-968F-95069B4583A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060" y="3180058"/>
            <a:ext cx="1792890" cy="5008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232A2F-B364-4F2E-8371-3A7D5DCC8E9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578" y="4312992"/>
            <a:ext cx="1903787" cy="5061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AFB6AB-D100-4383-8441-F6E1AFEB55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3" y="1051454"/>
            <a:ext cx="5345513" cy="237754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2FFE7D-6998-4306-9F97-A2561D0619A1}"/>
              </a:ext>
            </a:extLst>
          </p:cNvPr>
          <p:cNvCxnSpPr>
            <a:cxnSpLocks/>
          </p:cNvCxnSpPr>
          <p:nvPr/>
        </p:nvCxnSpPr>
        <p:spPr>
          <a:xfrm>
            <a:off x="3790715" y="2907410"/>
            <a:ext cx="1978511" cy="0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54CA2D-CA76-4E7E-A5E4-0196730EF0BB}"/>
              </a:ext>
            </a:extLst>
          </p:cNvPr>
          <p:cNvCxnSpPr>
            <a:cxnSpLocks/>
          </p:cNvCxnSpPr>
          <p:nvPr/>
        </p:nvCxnSpPr>
        <p:spPr>
          <a:xfrm flipV="1">
            <a:off x="529715" y="1600240"/>
            <a:ext cx="3899410" cy="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93A0879-A710-4D65-BA6B-86A392FB1F41}"/>
              </a:ext>
            </a:extLst>
          </p:cNvPr>
          <p:cNvCxnSpPr>
            <a:cxnSpLocks/>
          </p:cNvCxnSpPr>
          <p:nvPr/>
        </p:nvCxnSpPr>
        <p:spPr>
          <a:xfrm flipV="1">
            <a:off x="448369" y="2231426"/>
            <a:ext cx="3644064" cy="2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7A81AE-D901-45E1-9D7E-5FA88CF03521}"/>
              </a:ext>
            </a:extLst>
          </p:cNvPr>
          <p:cNvCxnSpPr>
            <a:cxnSpLocks/>
          </p:cNvCxnSpPr>
          <p:nvPr/>
        </p:nvCxnSpPr>
        <p:spPr>
          <a:xfrm>
            <a:off x="423713" y="3568960"/>
            <a:ext cx="5076975" cy="0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75000"/>
              </a:srgb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199779898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6049CC-D532-496A-BE79-31368C2AB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310" y="2566121"/>
            <a:ext cx="3620165" cy="38241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47CA46-DEFE-44C6-A4BC-32610945DAB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564" y="271137"/>
            <a:ext cx="5872100" cy="4333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3953E1-D800-42B1-9429-212B74D638A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848" y="1150768"/>
            <a:ext cx="7481133" cy="433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F9CDCD-125E-4802-8A12-DC6C5E26DC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916" y="1946508"/>
            <a:ext cx="6031714" cy="43331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E7B4B3C-CC8A-4F17-AF3C-65AD5CACDF55}"/>
              </a:ext>
            </a:extLst>
          </p:cNvPr>
          <p:cNvSpPr/>
          <p:nvPr/>
        </p:nvSpPr>
        <p:spPr>
          <a:xfrm>
            <a:off x="7058025" y="3867225"/>
            <a:ext cx="1200150" cy="120015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445486951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898983-19AF-4004-B512-F9DB194A431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301" y="236076"/>
            <a:ext cx="3744400" cy="4159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E296EC-D730-44E9-8B2C-E74F3CB6D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41" y="1355163"/>
            <a:ext cx="6855333" cy="30310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8B2D0F-3040-4B61-BC9C-87F16946E3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547" y="5297365"/>
            <a:ext cx="3538154" cy="46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22288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59FE81C-7D22-46A5-BAF4-2AF963282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1416939"/>
            <a:ext cx="8458200" cy="3700272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904C32B9-AAC7-4305-BCFE-364E93F56309}"/>
              </a:ext>
            </a:extLst>
          </p:cNvPr>
          <p:cNvGrpSpPr/>
          <p:nvPr/>
        </p:nvGrpSpPr>
        <p:grpSpPr>
          <a:xfrm>
            <a:off x="4271307" y="451153"/>
            <a:ext cx="3670489" cy="532125"/>
            <a:chOff x="4271307" y="349553"/>
            <a:chExt cx="3670489" cy="53212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933D717-11DD-4E48-B09C-F06B8451F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1307" y="349553"/>
              <a:ext cx="541993" cy="5321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8FAD467-7735-4644-AF74-5326E7235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9803" y="349553"/>
              <a:ext cx="541993" cy="532125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3278904" y="2344916"/>
            <a:ext cx="5634191" cy="1617567"/>
          </a:xfrm>
          <a:prstGeom prst="rect">
            <a:avLst/>
          </a:prstGeom>
          <a:noFill/>
        </p:spPr>
        <p:txBody>
          <a:bodyPr wrap="none" lIns="123622" tIns="61810" rIns="123622" bIns="6181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6924"/>
            <a:r>
              <a:rPr lang="en-US" sz="9700" b="1" dirty="0" err="1">
                <a:ln/>
                <a:solidFill>
                  <a:srgbClr val="FF0000"/>
                </a:solidFill>
                <a:latin typeface="VNI-Avo" pitchFamily="2" charset="0"/>
              </a:rPr>
              <a:t>Cuûng</a:t>
            </a:r>
            <a:r>
              <a:rPr lang="en-US" sz="97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700" b="1" dirty="0" err="1">
                <a:ln/>
                <a:solidFill>
                  <a:srgbClr val="FF0000"/>
                </a:solidFill>
                <a:latin typeface="VNI-Avo" pitchFamily="2" charset="0"/>
              </a:rPr>
              <a:t>coá</a:t>
            </a:r>
            <a:endParaRPr lang="en-US" sz="97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68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>
            <a:fillRect/>
          </a:stretch>
        </p:blipFill>
        <p:spPr>
          <a:xfrm>
            <a:off x="2173932" y="2767674"/>
            <a:ext cx="1247813" cy="28556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67" y="603185"/>
            <a:ext cx="4311900" cy="24836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4416377" y="2579007"/>
            <a:ext cx="76129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Tạm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biệt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các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con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48B718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64" y="764846"/>
            <a:ext cx="2956947" cy="260211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5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文框 35">
            <a:extLst>
              <a:ext uri="{FF2B5EF4-FFF2-40B4-BE49-F238E27FC236}">
                <a16:creationId xmlns:a16="http://schemas.microsoft.com/office/drawing/2014/main" id="{EA9F4C03-88E4-4E16-9BD5-22F773719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43" y="3028418"/>
            <a:ext cx="349292" cy="324322"/>
          </a:xfrm>
          <a:custGeom>
            <a:avLst/>
            <a:gdLst>
              <a:gd name="T0" fmla="*/ 32181 w 790121"/>
              <a:gd name="T1" fmla="*/ 100473 h 733367"/>
              <a:gd name="T2" fmla="*/ 42908 w 790121"/>
              <a:gd name="T3" fmla="*/ 111200 h 733367"/>
              <a:gd name="T4" fmla="*/ 32181 w 790121"/>
              <a:gd name="T5" fmla="*/ 121927 h 733367"/>
              <a:gd name="T6" fmla="*/ 21454 w 790121"/>
              <a:gd name="T7" fmla="*/ 111200 h 733367"/>
              <a:gd name="T8" fmla="*/ 32181 w 790121"/>
              <a:gd name="T9" fmla="*/ 100473 h 733367"/>
              <a:gd name="T10" fmla="*/ 12728 w 790121"/>
              <a:gd name="T11" fmla="*/ 91746 h 733367"/>
              <a:gd name="T12" fmla="*/ 12728 w 790121"/>
              <a:gd name="T13" fmla="*/ 130653 h 733367"/>
              <a:gd name="T14" fmla="*/ 51635 w 790121"/>
              <a:gd name="T15" fmla="*/ 130653 h 733367"/>
              <a:gd name="T16" fmla="*/ 51635 w 790121"/>
              <a:gd name="T17" fmla="*/ 91746 h 733367"/>
              <a:gd name="T18" fmla="*/ 12728 w 790121"/>
              <a:gd name="T19" fmla="*/ 91746 h 733367"/>
              <a:gd name="T20" fmla="*/ 78665 w 790121"/>
              <a:gd name="T21" fmla="*/ 79019 h 733367"/>
              <a:gd name="T22" fmla="*/ 143028 w 790121"/>
              <a:gd name="T23" fmla="*/ 79019 h 733367"/>
              <a:gd name="T24" fmla="*/ 143028 w 790121"/>
              <a:gd name="T25" fmla="*/ 143381 h 733367"/>
              <a:gd name="T26" fmla="*/ 78665 w 790121"/>
              <a:gd name="T27" fmla="*/ 143381 h 733367"/>
              <a:gd name="T28" fmla="*/ 78665 w 790121"/>
              <a:gd name="T29" fmla="*/ 79019 h 733367"/>
              <a:gd name="T30" fmla="*/ 0 w 790121"/>
              <a:gd name="T31" fmla="*/ 79019 h 733367"/>
              <a:gd name="T32" fmla="*/ 64362 w 790121"/>
              <a:gd name="T33" fmla="*/ 79019 h 733367"/>
              <a:gd name="T34" fmla="*/ 64362 w 790121"/>
              <a:gd name="T35" fmla="*/ 143381 h 733367"/>
              <a:gd name="T36" fmla="*/ 0 w 790121"/>
              <a:gd name="T37" fmla="*/ 143381 h 733367"/>
              <a:gd name="T38" fmla="*/ 0 w 790121"/>
              <a:gd name="T39" fmla="*/ 79019 h 733367"/>
              <a:gd name="T40" fmla="*/ 12728 w 790121"/>
              <a:gd name="T41" fmla="*/ 13081 h 733367"/>
              <a:gd name="T42" fmla="*/ 12728 w 790121"/>
              <a:gd name="T43" fmla="*/ 51988 h 733367"/>
              <a:gd name="T44" fmla="*/ 51635 w 790121"/>
              <a:gd name="T45" fmla="*/ 51988 h 733367"/>
              <a:gd name="T46" fmla="*/ 51635 w 790121"/>
              <a:gd name="T47" fmla="*/ 13081 h 733367"/>
              <a:gd name="T48" fmla="*/ 12728 w 790121"/>
              <a:gd name="T49" fmla="*/ 13081 h 733367"/>
              <a:gd name="T50" fmla="*/ 78665 w 790121"/>
              <a:gd name="T51" fmla="*/ 353 h 733367"/>
              <a:gd name="T52" fmla="*/ 142073 w 790121"/>
              <a:gd name="T53" fmla="*/ 353 h 733367"/>
              <a:gd name="T54" fmla="*/ 130074 w 790121"/>
              <a:gd name="T55" fmla="*/ 13081 h 733367"/>
              <a:gd name="T56" fmla="*/ 91393 w 790121"/>
              <a:gd name="T57" fmla="*/ 13081 h 733367"/>
              <a:gd name="T58" fmla="*/ 91393 w 790121"/>
              <a:gd name="T59" fmla="*/ 51988 h 733367"/>
              <a:gd name="T60" fmla="*/ 130300 w 790121"/>
              <a:gd name="T61" fmla="*/ 51988 h 733367"/>
              <a:gd name="T62" fmla="*/ 130300 w 790121"/>
              <a:gd name="T63" fmla="*/ 36825 h 733367"/>
              <a:gd name="T64" fmla="*/ 143028 w 790121"/>
              <a:gd name="T65" fmla="*/ 23326 h 733367"/>
              <a:gd name="T66" fmla="*/ 143028 w 790121"/>
              <a:gd name="T67" fmla="*/ 64716 h 733367"/>
              <a:gd name="T68" fmla="*/ 78665 w 790121"/>
              <a:gd name="T69" fmla="*/ 64716 h 733367"/>
              <a:gd name="T70" fmla="*/ 78665 w 790121"/>
              <a:gd name="T71" fmla="*/ 353 h 733367"/>
              <a:gd name="T72" fmla="*/ 0 w 790121"/>
              <a:gd name="T73" fmla="*/ 353 h 733367"/>
              <a:gd name="T74" fmla="*/ 64362 w 790121"/>
              <a:gd name="T75" fmla="*/ 353 h 733367"/>
              <a:gd name="T76" fmla="*/ 64362 w 790121"/>
              <a:gd name="T77" fmla="*/ 64716 h 733367"/>
              <a:gd name="T78" fmla="*/ 0 w 790121"/>
              <a:gd name="T79" fmla="*/ 64716 h 733367"/>
              <a:gd name="T80" fmla="*/ 0 w 790121"/>
              <a:gd name="T81" fmla="*/ 353 h 733367"/>
              <a:gd name="T82" fmla="*/ 149451 w 790121"/>
              <a:gd name="T83" fmla="*/ 0 h 733367"/>
              <a:gd name="T84" fmla="*/ 154477 w 790121"/>
              <a:gd name="T85" fmla="*/ 5025 h 733367"/>
              <a:gd name="T86" fmla="*/ 117317 w 790121"/>
              <a:gd name="T87" fmla="*/ 42185 h 733367"/>
              <a:gd name="T88" fmla="*/ 117375 w 790121"/>
              <a:gd name="T89" fmla="*/ 42242 h 733367"/>
              <a:gd name="T90" fmla="*/ 112676 w 790121"/>
              <a:gd name="T91" fmla="*/ 46941 h 733367"/>
              <a:gd name="T92" fmla="*/ 94075 w 790121"/>
              <a:gd name="T93" fmla="*/ 28340 h 733367"/>
              <a:gd name="T94" fmla="*/ 98774 w 790121"/>
              <a:gd name="T95" fmla="*/ 23641 h 733367"/>
              <a:gd name="T96" fmla="*/ 112292 w 790121"/>
              <a:gd name="T97" fmla="*/ 37160 h 733367"/>
              <a:gd name="T98" fmla="*/ 149451 w 790121"/>
              <a:gd name="T99" fmla="*/ 0 h 73336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790121"/>
              <a:gd name="T151" fmla="*/ 0 h 733367"/>
              <a:gd name="T152" fmla="*/ 790121 w 790121"/>
              <a:gd name="T153" fmla="*/ 733367 h 73336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790121" h="733367">
                <a:moveTo>
                  <a:pt x="164601" y="513898"/>
                </a:moveTo>
                <a:cubicBezTo>
                  <a:pt x="194903" y="513898"/>
                  <a:pt x="219468" y="538463"/>
                  <a:pt x="219468" y="568765"/>
                </a:cubicBezTo>
                <a:cubicBezTo>
                  <a:pt x="219468" y="599067"/>
                  <a:pt x="194903" y="623632"/>
                  <a:pt x="164601" y="623632"/>
                </a:cubicBezTo>
                <a:cubicBezTo>
                  <a:pt x="134299" y="623632"/>
                  <a:pt x="109734" y="599067"/>
                  <a:pt x="109734" y="568765"/>
                </a:cubicBezTo>
                <a:cubicBezTo>
                  <a:pt x="109734" y="538463"/>
                  <a:pt x="134299" y="513898"/>
                  <a:pt x="164601" y="513898"/>
                </a:cubicBezTo>
                <a:close/>
                <a:moveTo>
                  <a:pt x="65100" y="469264"/>
                </a:moveTo>
                <a:lnTo>
                  <a:pt x="65100" y="668267"/>
                </a:lnTo>
                <a:lnTo>
                  <a:pt x="264103" y="668267"/>
                </a:lnTo>
                <a:lnTo>
                  <a:pt x="264103" y="469264"/>
                </a:lnTo>
                <a:lnTo>
                  <a:pt x="65100" y="469264"/>
                </a:lnTo>
                <a:close/>
                <a:moveTo>
                  <a:pt x="402359" y="404164"/>
                </a:moveTo>
                <a:lnTo>
                  <a:pt x="731562" y="404164"/>
                </a:lnTo>
                <a:lnTo>
                  <a:pt x="731562" y="733367"/>
                </a:lnTo>
                <a:lnTo>
                  <a:pt x="402359" y="733367"/>
                </a:lnTo>
                <a:lnTo>
                  <a:pt x="402359" y="404164"/>
                </a:lnTo>
                <a:close/>
                <a:moveTo>
                  <a:pt x="0" y="404164"/>
                </a:moveTo>
                <a:lnTo>
                  <a:pt x="329203" y="404164"/>
                </a:lnTo>
                <a:lnTo>
                  <a:pt x="329203" y="733367"/>
                </a:lnTo>
                <a:lnTo>
                  <a:pt x="0" y="733367"/>
                </a:lnTo>
                <a:lnTo>
                  <a:pt x="0" y="404164"/>
                </a:lnTo>
                <a:close/>
                <a:moveTo>
                  <a:pt x="65100" y="66905"/>
                </a:moveTo>
                <a:lnTo>
                  <a:pt x="65100" y="265908"/>
                </a:lnTo>
                <a:lnTo>
                  <a:pt x="264103" y="265908"/>
                </a:lnTo>
                <a:lnTo>
                  <a:pt x="264103" y="66905"/>
                </a:lnTo>
                <a:lnTo>
                  <a:pt x="65100" y="66905"/>
                </a:lnTo>
                <a:close/>
                <a:moveTo>
                  <a:pt x="402359" y="1806"/>
                </a:moveTo>
                <a:lnTo>
                  <a:pt x="726682" y="1806"/>
                </a:lnTo>
                <a:lnTo>
                  <a:pt x="665305" y="66906"/>
                </a:lnTo>
                <a:lnTo>
                  <a:pt x="467459" y="66906"/>
                </a:lnTo>
                <a:lnTo>
                  <a:pt x="467459" y="265909"/>
                </a:lnTo>
                <a:lnTo>
                  <a:pt x="666462" y="265909"/>
                </a:lnTo>
                <a:lnTo>
                  <a:pt x="666462" y="188355"/>
                </a:lnTo>
                <a:lnTo>
                  <a:pt x="731562" y="119306"/>
                </a:lnTo>
                <a:lnTo>
                  <a:pt x="731562" y="331009"/>
                </a:lnTo>
                <a:lnTo>
                  <a:pt x="402359" y="331009"/>
                </a:lnTo>
                <a:lnTo>
                  <a:pt x="402359" y="1806"/>
                </a:lnTo>
                <a:close/>
                <a:moveTo>
                  <a:pt x="0" y="1805"/>
                </a:moveTo>
                <a:lnTo>
                  <a:pt x="329203" y="1805"/>
                </a:lnTo>
                <a:lnTo>
                  <a:pt x="329203" y="331008"/>
                </a:lnTo>
                <a:lnTo>
                  <a:pt x="0" y="331008"/>
                </a:lnTo>
                <a:lnTo>
                  <a:pt x="0" y="1805"/>
                </a:lnTo>
                <a:close/>
                <a:moveTo>
                  <a:pt x="764419" y="0"/>
                </a:moveTo>
                <a:lnTo>
                  <a:pt x="790121" y="25703"/>
                </a:lnTo>
                <a:lnTo>
                  <a:pt x="600057" y="215767"/>
                </a:lnTo>
                <a:lnTo>
                  <a:pt x="600352" y="216061"/>
                </a:lnTo>
                <a:lnTo>
                  <a:pt x="576318" y="240095"/>
                </a:lnTo>
                <a:lnTo>
                  <a:pt x="481177" y="144952"/>
                </a:lnTo>
                <a:lnTo>
                  <a:pt x="505210" y="120919"/>
                </a:lnTo>
                <a:lnTo>
                  <a:pt x="574355" y="190064"/>
                </a:lnTo>
                <a:lnTo>
                  <a:pt x="764419" y="0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BABAB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5" name="矩形 9">
            <a:extLst>
              <a:ext uri="{FF2B5EF4-FFF2-40B4-BE49-F238E27FC236}">
                <a16:creationId xmlns:a16="http://schemas.microsoft.com/office/drawing/2014/main" id="{79698D79-EF07-452C-B1B3-E13442F29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877" y="3030643"/>
            <a:ext cx="326749" cy="319874"/>
          </a:xfrm>
          <a:custGeom>
            <a:avLst/>
            <a:gdLst>
              <a:gd name="T0" fmla="*/ 3491 w 2765956"/>
              <a:gd name="T1" fmla="*/ 26954 h 2766288"/>
              <a:gd name="T2" fmla="*/ 3491 w 2765956"/>
              <a:gd name="T3" fmla="*/ 29841 h 2766288"/>
              <a:gd name="T4" fmla="*/ 14549 w 2765956"/>
              <a:gd name="T5" fmla="*/ 29841 h 2766288"/>
              <a:gd name="T6" fmla="*/ 14549 w 2765956"/>
              <a:gd name="T7" fmla="*/ 26954 h 2766288"/>
              <a:gd name="T8" fmla="*/ 3491 w 2765956"/>
              <a:gd name="T9" fmla="*/ 26954 h 2766288"/>
              <a:gd name="T10" fmla="*/ 24129 w 2765956"/>
              <a:gd name="T11" fmla="*/ 20033 h 2766288"/>
              <a:gd name="T12" fmla="*/ 24129 w 2765956"/>
              <a:gd name="T13" fmla="*/ 22920 h 2766288"/>
              <a:gd name="T14" fmla="*/ 35187 w 2765956"/>
              <a:gd name="T15" fmla="*/ 22920 h 2766288"/>
              <a:gd name="T16" fmla="*/ 35187 w 2765956"/>
              <a:gd name="T17" fmla="*/ 20033 h 2766288"/>
              <a:gd name="T18" fmla="*/ 24129 w 2765956"/>
              <a:gd name="T19" fmla="*/ 20033 h 2766288"/>
              <a:gd name="T20" fmla="*/ 0 w 2765956"/>
              <a:gd name="T21" fmla="*/ 19674 h 2766288"/>
              <a:gd name="T22" fmla="*/ 18071 w 2765956"/>
              <a:gd name="T23" fmla="*/ 19674 h 2766288"/>
              <a:gd name="T24" fmla="*/ 18071 w 2765956"/>
              <a:gd name="T25" fmla="*/ 36976 h 2766288"/>
              <a:gd name="T26" fmla="*/ 0 w 2765956"/>
              <a:gd name="T27" fmla="*/ 36976 h 2766288"/>
              <a:gd name="T28" fmla="*/ 0 w 2765956"/>
              <a:gd name="T29" fmla="*/ 19674 h 2766288"/>
              <a:gd name="T30" fmla="*/ 24129 w 2765956"/>
              <a:gd name="T31" fmla="*/ 14056 h 2766288"/>
              <a:gd name="T32" fmla="*/ 24129 w 2765956"/>
              <a:gd name="T33" fmla="*/ 16943 h 2766288"/>
              <a:gd name="T34" fmla="*/ 35187 w 2765956"/>
              <a:gd name="T35" fmla="*/ 16943 h 2766288"/>
              <a:gd name="T36" fmla="*/ 35187 w 2765956"/>
              <a:gd name="T37" fmla="*/ 14056 h 2766288"/>
              <a:gd name="T38" fmla="*/ 24129 w 2765956"/>
              <a:gd name="T39" fmla="*/ 14056 h 2766288"/>
              <a:gd name="T40" fmla="*/ 7512 w 2765956"/>
              <a:gd name="T41" fmla="*/ 3400 h 2766288"/>
              <a:gd name="T42" fmla="*/ 7512 w 2765956"/>
              <a:gd name="T43" fmla="*/ 7250 h 2766288"/>
              <a:gd name="T44" fmla="*/ 3491 w 2765956"/>
              <a:gd name="T45" fmla="*/ 7250 h 2766288"/>
              <a:gd name="T46" fmla="*/ 3491 w 2765956"/>
              <a:gd name="T47" fmla="*/ 10138 h 2766288"/>
              <a:gd name="T48" fmla="*/ 7512 w 2765956"/>
              <a:gd name="T49" fmla="*/ 10138 h 2766288"/>
              <a:gd name="T50" fmla="*/ 7512 w 2765956"/>
              <a:gd name="T51" fmla="*/ 13988 h 2766288"/>
              <a:gd name="T52" fmla="*/ 10528 w 2765956"/>
              <a:gd name="T53" fmla="*/ 13988 h 2766288"/>
              <a:gd name="T54" fmla="*/ 10528 w 2765956"/>
              <a:gd name="T55" fmla="*/ 10138 h 2766288"/>
              <a:gd name="T56" fmla="*/ 14549 w 2765956"/>
              <a:gd name="T57" fmla="*/ 10138 h 2766288"/>
              <a:gd name="T58" fmla="*/ 14549 w 2765956"/>
              <a:gd name="T59" fmla="*/ 7250 h 2766288"/>
              <a:gd name="T60" fmla="*/ 10528 w 2765956"/>
              <a:gd name="T61" fmla="*/ 7250 h 2766288"/>
              <a:gd name="T62" fmla="*/ 10528 w 2765956"/>
              <a:gd name="T63" fmla="*/ 3400 h 2766288"/>
              <a:gd name="T64" fmla="*/ 7512 w 2765956"/>
              <a:gd name="T65" fmla="*/ 3400 h 2766288"/>
              <a:gd name="T66" fmla="*/ 20544 w 2765956"/>
              <a:gd name="T67" fmla="*/ 0 h 2766288"/>
              <a:gd name="T68" fmla="*/ 38615 w 2765956"/>
              <a:gd name="T69" fmla="*/ 0 h 2766288"/>
              <a:gd name="T70" fmla="*/ 38615 w 2765956"/>
              <a:gd name="T71" fmla="*/ 0 h 2766288"/>
              <a:gd name="T72" fmla="*/ 38615 w 2765956"/>
              <a:gd name="T73" fmla="*/ 17302 h 2766288"/>
              <a:gd name="T74" fmla="*/ 38615 w 2765956"/>
              <a:gd name="T75" fmla="*/ 19674 h 2766288"/>
              <a:gd name="T76" fmla="*/ 38615 w 2765956"/>
              <a:gd name="T77" fmla="*/ 22936 h 2766288"/>
              <a:gd name="T78" fmla="*/ 38615 w 2765956"/>
              <a:gd name="T79" fmla="*/ 29460 h 2766288"/>
              <a:gd name="T80" fmla="*/ 38615 w 2765956"/>
              <a:gd name="T81" fmla="*/ 29460 h 2766288"/>
              <a:gd name="T82" fmla="*/ 38615 w 2765956"/>
              <a:gd name="T83" fmla="*/ 32139 h 2766288"/>
              <a:gd name="T84" fmla="*/ 38615 w 2765956"/>
              <a:gd name="T85" fmla="*/ 36393 h 2766288"/>
              <a:gd name="T86" fmla="*/ 38615 w 2765956"/>
              <a:gd name="T87" fmla="*/ 36976 h 2766288"/>
              <a:gd name="T88" fmla="*/ 20404 w 2765956"/>
              <a:gd name="T89" fmla="*/ 36976 h 2766288"/>
              <a:gd name="T90" fmla="*/ 20404 w 2765956"/>
              <a:gd name="T91" fmla="*/ 0 h 2766288"/>
              <a:gd name="T92" fmla="*/ 20544 w 2765956"/>
              <a:gd name="T93" fmla="*/ 0 h 2766288"/>
              <a:gd name="T94" fmla="*/ 20544 w 2765956"/>
              <a:gd name="T95" fmla="*/ 0 h 2766288"/>
              <a:gd name="T96" fmla="*/ 0 w 2765956"/>
              <a:gd name="T97" fmla="*/ 0 h 2766288"/>
              <a:gd name="T98" fmla="*/ 18071 w 2765956"/>
              <a:gd name="T99" fmla="*/ 0 h 2766288"/>
              <a:gd name="T100" fmla="*/ 18071 w 2765956"/>
              <a:gd name="T101" fmla="*/ 17302 h 2766288"/>
              <a:gd name="T102" fmla="*/ 0 w 2765956"/>
              <a:gd name="T103" fmla="*/ 17302 h 2766288"/>
              <a:gd name="T104" fmla="*/ 0 w 2765956"/>
              <a:gd name="T105" fmla="*/ 0 h 276628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765956"/>
              <a:gd name="T160" fmla="*/ 0 h 2766288"/>
              <a:gd name="T161" fmla="*/ 2765956 w 2765956"/>
              <a:gd name="T162" fmla="*/ 2766288 h 276628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765956" h="2766288">
                <a:moveTo>
                  <a:pt x="250031" y="2016492"/>
                </a:moveTo>
                <a:lnTo>
                  <a:pt x="250031" y="2232516"/>
                </a:lnTo>
                <a:lnTo>
                  <a:pt x="1042119" y="2232516"/>
                </a:lnTo>
                <a:lnTo>
                  <a:pt x="1042119" y="2016492"/>
                </a:lnTo>
                <a:lnTo>
                  <a:pt x="250031" y="2016492"/>
                </a:lnTo>
                <a:close/>
                <a:moveTo>
                  <a:pt x="1728291" y="1498706"/>
                </a:moveTo>
                <a:lnTo>
                  <a:pt x="1728291" y="1714730"/>
                </a:lnTo>
                <a:lnTo>
                  <a:pt x="2520379" y="1714730"/>
                </a:lnTo>
                <a:lnTo>
                  <a:pt x="2520379" y="1498706"/>
                </a:lnTo>
                <a:lnTo>
                  <a:pt x="1728291" y="1498706"/>
                </a:lnTo>
                <a:close/>
                <a:moveTo>
                  <a:pt x="0" y="1471866"/>
                </a:moveTo>
                <a:lnTo>
                  <a:pt x="1294427" y="1471866"/>
                </a:lnTo>
                <a:lnTo>
                  <a:pt x="1294427" y="2766288"/>
                </a:lnTo>
                <a:lnTo>
                  <a:pt x="0" y="2766288"/>
                </a:lnTo>
                <a:lnTo>
                  <a:pt x="0" y="1471866"/>
                </a:lnTo>
                <a:close/>
                <a:moveTo>
                  <a:pt x="1728291" y="1051558"/>
                </a:moveTo>
                <a:lnTo>
                  <a:pt x="1728291" y="1267582"/>
                </a:lnTo>
                <a:lnTo>
                  <a:pt x="2520379" y="1267582"/>
                </a:lnTo>
                <a:lnTo>
                  <a:pt x="2520379" y="1051558"/>
                </a:lnTo>
                <a:lnTo>
                  <a:pt x="1728291" y="1051558"/>
                </a:lnTo>
                <a:close/>
                <a:moveTo>
                  <a:pt x="538063" y="254392"/>
                </a:moveTo>
                <a:lnTo>
                  <a:pt x="538063" y="542424"/>
                </a:lnTo>
                <a:lnTo>
                  <a:pt x="250031" y="542424"/>
                </a:lnTo>
                <a:lnTo>
                  <a:pt x="250031" y="758448"/>
                </a:lnTo>
                <a:lnTo>
                  <a:pt x="538063" y="758448"/>
                </a:lnTo>
                <a:lnTo>
                  <a:pt x="538063" y="1046480"/>
                </a:lnTo>
                <a:lnTo>
                  <a:pt x="754087" y="1046480"/>
                </a:lnTo>
                <a:lnTo>
                  <a:pt x="754087" y="758448"/>
                </a:lnTo>
                <a:lnTo>
                  <a:pt x="1042119" y="758448"/>
                </a:lnTo>
                <a:lnTo>
                  <a:pt x="1042119" y="542424"/>
                </a:lnTo>
                <a:lnTo>
                  <a:pt x="754087" y="542424"/>
                </a:lnTo>
                <a:lnTo>
                  <a:pt x="754087" y="254392"/>
                </a:lnTo>
                <a:lnTo>
                  <a:pt x="538063" y="254392"/>
                </a:lnTo>
                <a:close/>
                <a:moveTo>
                  <a:pt x="1471529" y="0"/>
                </a:moveTo>
                <a:lnTo>
                  <a:pt x="2765956" y="0"/>
                </a:lnTo>
                <a:lnTo>
                  <a:pt x="2765956" y="4"/>
                </a:lnTo>
                <a:lnTo>
                  <a:pt x="2765956" y="1294422"/>
                </a:lnTo>
                <a:lnTo>
                  <a:pt x="2765956" y="1471870"/>
                </a:lnTo>
                <a:lnTo>
                  <a:pt x="2765956" y="1715898"/>
                </a:lnTo>
                <a:lnTo>
                  <a:pt x="2765956" y="2203960"/>
                </a:lnTo>
                <a:lnTo>
                  <a:pt x="2765956" y="2203965"/>
                </a:lnTo>
                <a:lnTo>
                  <a:pt x="2765956" y="2404395"/>
                </a:lnTo>
                <a:lnTo>
                  <a:pt x="2765956" y="2722691"/>
                </a:lnTo>
                <a:lnTo>
                  <a:pt x="2765956" y="2766288"/>
                </a:lnTo>
                <a:lnTo>
                  <a:pt x="1461466" y="2766288"/>
                </a:lnTo>
                <a:lnTo>
                  <a:pt x="1461466" y="4"/>
                </a:lnTo>
                <a:lnTo>
                  <a:pt x="1471529" y="4"/>
                </a:lnTo>
                <a:lnTo>
                  <a:pt x="1471529" y="0"/>
                </a:lnTo>
                <a:close/>
                <a:moveTo>
                  <a:pt x="0" y="0"/>
                </a:moveTo>
                <a:lnTo>
                  <a:pt x="1294427" y="0"/>
                </a:lnTo>
                <a:lnTo>
                  <a:pt x="1294427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BABAB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5AE69184-1F47-4B7A-B34D-AFE3E344DE46}"/>
              </a:ext>
            </a:extLst>
          </p:cNvPr>
          <p:cNvSpPr/>
          <p:nvPr/>
        </p:nvSpPr>
        <p:spPr>
          <a:xfrm>
            <a:off x="1562552" y="2197421"/>
            <a:ext cx="9117639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37">
              <a:spcBef>
                <a:spcPct val="50000"/>
              </a:spcBef>
              <a:defRPr/>
            </a:pPr>
            <a:r>
              <a:rPr lang="en-US" altLang="zh-CN" sz="5400" b="1" dirty="0" err="1">
                <a:solidFill>
                  <a:srgbClr val="FFFF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Em</a:t>
            </a:r>
            <a:r>
              <a:rPr lang="en-US" altLang="zh-CN" sz="5400" b="1" dirty="0">
                <a:solidFill>
                  <a:srgbClr val="FFFF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n</a:t>
            </a:r>
            <a:r>
              <a:rPr lang="en-US" altLang="zh-CN" sz="5400" b="1" dirty="0" err="1">
                <a:solidFill>
                  <a:srgbClr val="FFFF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êu</a:t>
            </a:r>
            <a:r>
              <a:rPr lang="en-US" altLang="zh-CN" sz="5400" b="1" dirty="0">
                <a:solidFill>
                  <a:srgbClr val="FFFF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5400" b="1" dirty="0" err="1">
                <a:solidFill>
                  <a:srgbClr val="FFFF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lại</a:t>
            </a:r>
            <a:r>
              <a:rPr lang="en-US" altLang="zh-CN" sz="5400" b="1" dirty="0">
                <a:solidFill>
                  <a:srgbClr val="FFFF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5400" b="1" dirty="0" err="1">
                <a:solidFill>
                  <a:srgbClr val="FFFF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có</a:t>
            </a:r>
            <a:r>
              <a:rPr lang="en-US" altLang="zh-CN" sz="5400" b="1" dirty="0">
                <a:solidFill>
                  <a:srgbClr val="FFFF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5400" b="1" dirty="0" err="1">
                <a:solidFill>
                  <a:srgbClr val="FFFF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mấy</a:t>
            </a:r>
            <a:r>
              <a:rPr lang="en-US" altLang="zh-CN" sz="5400" b="1" dirty="0">
                <a:solidFill>
                  <a:srgbClr val="FFFF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b</a:t>
            </a:r>
            <a:r>
              <a:rPr lang="vi-VN" altLang="zh-CN" sz="5400" b="1" dirty="0">
                <a:solidFill>
                  <a:srgbClr val="FFFF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ư</a:t>
            </a:r>
            <a:r>
              <a:rPr lang="en-US" altLang="zh-CN" sz="5400" b="1" dirty="0" err="1">
                <a:solidFill>
                  <a:srgbClr val="FFFF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ớc</a:t>
            </a:r>
            <a:r>
              <a:rPr lang="en-US" altLang="zh-CN" sz="5400" b="1" dirty="0">
                <a:solidFill>
                  <a:srgbClr val="FFFF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5400" b="1" dirty="0" err="1">
                <a:solidFill>
                  <a:srgbClr val="FFFF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giải</a:t>
            </a:r>
            <a:r>
              <a:rPr lang="en-US" altLang="zh-CN" sz="5400" b="1" dirty="0">
                <a:solidFill>
                  <a:srgbClr val="FFFF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5400" b="1" dirty="0" err="1">
                <a:solidFill>
                  <a:srgbClr val="FFFF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toán</a:t>
            </a:r>
            <a:r>
              <a:rPr lang="en-US" altLang="zh-CN" sz="5400" b="1" dirty="0">
                <a:solidFill>
                  <a:srgbClr val="FFFF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5400" b="1" dirty="0" err="1">
                <a:solidFill>
                  <a:srgbClr val="FFFF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có</a:t>
            </a:r>
            <a:r>
              <a:rPr lang="en-US" altLang="zh-CN" sz="5400" b="1" dirty="0">
                <a:solidFill>
                  <a:srgbClr val="FFFF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l</a:t>
            </a:r>
            <a:r>
              <a:rPr lang="en-US" altLang="zh-CN" sz="5400" b="1" dirty="0" err="1">
                <a:solidFill>
                  <a:srgbClr val="FFFF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ời</a:t>
            </a:r>
            <a:r>
              <a:rPr lang="en-US" altLang="zh-CN" sz="5400" b="1" dirty="0">
                <a:solidFill>
                  <a:srgbClr val="FFFF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5400" b="1" dirty="0" err="1">
                <a:solidFill>
                  <a:srgbClr val="FFFF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văn</a:t>
            </a:r>
            <a:r>
              <a:rPr lang="en-US" altLang="zh-CN" sz="5400" b="1" dirty="0">
                <a:solidFill>
                  <a:srgbClr val="FFFF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?</a:t>
            </a:r>
            <a:endParaRPr lang="zh-CN" altLang="en-US" sz="5400" b="1" dirty="0">
              <a:solidFill>
                <a:srgbClr val="FFFF00"/>
              </a:solidFill>
              <a:latin typeface="Arial-SGK-TV" pitchFamily="2" charset="0"/>
              <a:ea typeface="微软雅黑" panose="020B0503020204020204" pitchFamily="34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70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1745327" y="819186"/>
            <a:ext cx="7053943" cy="42739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/>
              <a:ea typeface="Microsoft YaHei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697" y="-174172"/>
            <a:ext cx="4595469" cy="66040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35795" y="2048823"/>
            <a:ext cx="6963475" cy="1569624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9600" b="1" dirty="0" err="1">
                <a:ln/>
                <a:solidFill>
                  <a:srgbClr val="FF0000"/>
                </a:solidFill>
                <a:latin typeface="Snap ITC" panose="04040A07060A02020202" pitchFamily="82" charset="0"/>
              </a:rPr>
              <a:t>Khởi</a:t>
            </a:r>
            <a:r>
              <a:rPr lang="en-US" sz="9600" b="1" dirty="0">
                <a:ln/>
                <a:solidFill>
                  <a:srgbClr val="FF0000"/>
                </a:solidFill>
                <a:latin typeface="Snap ITC" panose="04040A07060A02020202" pitchFamily="8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Snap ITC" panose="04040A07060A02020202" pitchFamily="82" charset="0"/>
              </a:rPr>
              <a:t>động</a:t>
            </a:r>
            <a:endParaRPr lang="en-US" sz="9600" b="1" dirty="0">
              <a:ln/>
              <a:solidFill>
                <a:srgbClr val="FF0000"/>
              </a:solidFill>
              <a:latin typeface="Snap ITC" panose="04040A0706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01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867" y="748146"/>
            <a:ext cx="1372789" cy="9617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8736" y="5870160"/>
            <a:ext cx="492311" cy="5387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88" y="5366326"/>
            <a:ext cx="356515" cy="3900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654" y="4380363"/>
            <a:ext cx="857639" cy="9382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8284">
            <a:off x="61672" y="4798894"/>
            <a:ext cx="668889" cy="7317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87125">
            <a:off x="7611050" y="3084532"/>
            <a:ext cx="1592310" cy="17420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58228">
            <a:off x="3079957" y="3929071"/>
            <a:ext cx="1188149" cy="12998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75" y="4737148"/>
            <a:ext cx="1984844" cy="16483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782" y="3017542"/>
            <a:ext cx="612877" cy="670498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655" y="831272"/>
            <a:ext cx="1830561" cy="1236677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430923" y="-2048"/>
            <a:ext cx="5260316" cy="6125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57185">
            <a:off x="6247420" y="2824968"/>
            <a:ext cx="831322" cy="90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7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8676" y="1"/>
            <a:ext cx="1275721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4446" y="275208"/>
            <a:ext cx="30960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9911" y="1500326"/>
            <a:ext cx="100850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virut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Covid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19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phức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dẹp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68595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30685" y="4404065"/>
            <a:ext cx="632917" cy="692586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58228">
            <a:off x="2334113" y="4633187"/>
            <a:ext cx="1723339" cy="1885363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782" y="2463788"/>
            <a:ext cx="1119043" cy="1224252"/>
          </a:xfrm>
          <a:prstGeom prst="rect">
            <a:avLst/>
          </a:prstGeom>
        </p:spPr>
      </p:pic>
      <p:sp>
        <p:nvSpPr>
          <p:cNvPr id="2" name="Arrow: Right 1">
            <a:hlinkClick r:id="rId10" action="ppaction://hlinksldjump"/>
            <a:extLst>
              <a:ext uri="{FF2B5EF4-FFF2-40B4-BE49-F238E27FC236}">
                <a16:creationId xmlns:a16="http://schemas.microsoft.com/office/drawing/2014/main" id="{7D5E3C40-D37A-4A5D-8E21-A330576D7C6B}"/>
              </a:ext>
            </a:extLst>
          </p:cNvPr>
          <p:cNvSpPr/>
          <p:nvPr/>
        </p:nvSpPr>
        <p:spPr>
          <a:xfrm>
            <a:off x="10715625" y="6115050"/>
            <a:ext cx="1143000" cy="742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4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30400" cy="16031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8502" y="1654068"/>
            <a:ext cx="7647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 – 5 =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0219" y="4618182"/>
            <a:ext cx="5015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6328" y="5828146"/>
            <a:ext cx="50153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0866" y="4618182"/>
            <a:ext cx="5015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00939" y="5828146"/>
            <a:ext cx="5015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pic>
        <p:nvPicPr>
          <p:cNvPr id="3076" name="Picture 4" descr="Kết quả hình ảnh cho ICON ĐÚNG SA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319" y="4146535"/>
            <a:ext cx="1339264" cy="13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ết quả hình ảnh cho ICON SAI PN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245" y="5512447"/>
            <a:ext cx="1339284" cy="133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ết quả hình ảnh cho ICON SAI PN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000" y="4302483"/>
            <a:ext cx="1339284" cy="133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ết quả hình ảnh cho ICON SAI PN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000" y="5588499"/>
            <a:ext cx="1339284" cy="133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Kết quả hình ảnh cho icon hom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1578" y="3334557"/>
            <a:ext cx="754633" cy="75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10577000" y="147569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00:10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577000" y="1490477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00:09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577000" y="150044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00:08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577000" y="149079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00:07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577000" y="147569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00:06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577000" y="1495618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00:05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577000" y="148565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00:04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577000" y="147569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00:03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577000" y="145576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00:02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0577000" y="146572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00:01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577000" y="146572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00:00</a:t>
            </a:r>
          </a:p>
        </p:txBody>
      </p:sp>
      <p:pic>
        <p:nvPicPr>
          <p:cNvPr id="30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5435" y="694760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52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ết quả hình ảnh cho icon hom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683" y="2964999"/>
            <a:ext cx="754633" cy="75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30400" cy="16031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68130" y="1798666"/>
            <a:ext cx="5590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 – 9 =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96400" y="4623878"/>
            <a:ext cx="5015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6328" y="5828146"/>
            <a:ext cx="50153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6328" y="4646712"/>
            <a:ext cx="5015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00939" y="5828146"/>
            <a:ext cx="5015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</a:t>
            </a:r>
          </a:p>
        </p:txBody>
      </p:sp>
      <p:pic>
        <p:nvPicPr>
          <p:cNvPr id="3076" name="Picture 4" descr="Kết quả hình ảnh cho ICON ĐÚNG SA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683" y="4154757"/>
            <a:ext cx="1339264" cy="13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ết quả hình ảnh cho ICON SAI PN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245" y="5512447"/>
            <a:ext cx="1339284" cy="133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ết quả hình ảnh cho ICON SAI PN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462" y="4331013"/>
            <a:ext cx="1339284" cy="133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ết quả hình ảnh cho ICON SAI PN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000" y="5588499"/>
            <a:ext cx="1339284" cy="133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0577000" y="147569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00:10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577000" y="1490477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00:09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577000" y="150044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00:08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577000" y="149079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00:07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577000" y="147569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00:06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577000" y="1495618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00:05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577000" y="148565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00:04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577000" y="147569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00:03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577000" y="145576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00:02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577000" y="146572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00:01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577000" y="146572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5435" y="694760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91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30400" cy="16031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53673" y="1339273"/>
            <a:ext cx="7647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 + 10 =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67900" y="5818373"/>
            <a:ext cx="5015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6328" y="5828146"/>
            <a:ext cx="5015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0866" y="4618182"/>
            <a:ext cx="5015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6328" y="4634974"/>
            <a:ext cx="5015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30</a:t>
            </a:r>
          </a:p>
        </p:txBody>
      </p:sp>
      <p:pic>
        <p:nvPicPr>
          <p:cNvPr id="3076" name="Picture 4" descr="Kết quả hình ảnh cho ICON ĐÚNG SA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698" y="5346726"/>
            <a:ext cx="1339264" cy="13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ết quả hình ảnh cho ICON SAI PN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245" y="5512447"/>
            <a:ext cx="1339284" cy="133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ết quả hình ảnh cho ICON SAI PN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000" y="4302483"/>
            <a:ext cx="1339284" cy="133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ết quả hình ảnh cho ICON SAI PN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89" y="4395327"/>
            <a:ext cx="1339284" cy="133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Kết quả hình ảnh cho icon hom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5435" y="3258260"/>
            <a:ext cx="754633" cy="75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10577000" y="147569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00:10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577000" y="1490477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00:09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577000" y="150044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00:08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577000" y="149079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00:07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577000" y="147569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00:06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577000" y="1495618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00:05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577000" y="148565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00:04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577000" y="147569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00:03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577000" y="145576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00:02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577000" y="146572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00:01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577000" y="146572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00:00</a:t>
            </a:r>
          </a:p>
        </p:txBody>
      </p:sp>
      <p:pic>
        <p:nvPicPr>
          <p:cNvPr id="28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5435" y="694760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82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1"/>
          <a:stretch/>
        </p:blipFill>
        <p:spPr>
          <a:xfrm>
            <a:off x="-25400" y="0"/>
            <a:ext cx="3847878" cy="685800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8429" y="0"/>
            <a:ext cx="4571570" cy="685800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03"/>
          <a:stretch/>
        </p:blipFill>
        <p:spPr>
          <a:xfrm>
            <a:off x="8369295" y="0"/>
            <a:ext cx="3835405" cy="685800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749710" y="-2029559"/>
            <a:ext cx="5172304" cy="102108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100" y="0"/>
            <a:ext cx="2098952" cy="259857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75" y="3825598"/>
            <a:ext cx="1944626" cy="302225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2487168"/>
            <a:ext cx="4988666" cy="436068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21" y="29970"/>
            <a:ext cx="776925" cy="919438"/>
          </a:xfrm>
          <a:prstGeom prst="rect">
            <a:avLst/>
          </a:prstGeom>
        </p:spPr>
      </p:pic>
      <p:pic>
        <p:nvPicPr>
          <p:cNvPr id="47" name="HJGEEK - 夜的钢琴曲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-623107"/>
            <a:ext cx="406400" cy="406400"/>
          </a:xfrm>
          <a:prstGeom prst="rect">
            <a:avLst/>
          </a:prstGeom>
        </p:spPr>
      </p:pic>
      <p:sp>
        <p:nvSpPr>
          <p:cNvPr id="19" name="矩形 8">
            <a:extLst>
              <a:ext uri="{FF2B5EF4-FFF2-40B4-BE49-F238E27FC236}">
                <a16:creationId xmlns:a16="http://schemas.microsoft.com/office/drawing/2014/main" id="{C36FBEB5-573A-4A19-B8A9-FF8D062F4480}"/>
              </a:ext>
            </a:extLst>
          </p:cNvPr>
          <p:cNvSpPr/>
          <p:nvPr/>
        </p:nvSpPr>
        <p:spPr>
          <a:xfrm>
            <a:off x="1900142" y="1591127"/>
            <a:ext cx="8637970" cy="25391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37">
              <a:spcBef>
                <a:spcPct val="50000"/>
              </a:spcBef>
              <a:defRPr/>
            </a:pPr>
            <a:r>
              <a:rPr lang="en-US" altLang="zh-CN" sz="6600" b="1" dirty="0">
                <a:solidFill>
                  <a:srgbClr val="FF00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EM GIẢI BÀI TOÁN</a:t>
            </a:r>
          </a:p>
          <a:p>
            <a:pPr algn="ctr" defTabSz="914037">
              <a:spcBef>
                <a:spcPct val="50000"/>
              </a:spcBef>
              <a:defRPr/>
            </a:pPr>
            <a:r>
              <a:rPr lang="en-US" altLang="zh-CN" sz="6600" b="1" dirty="0" err="1">
                <a:solidFill>
                  <a:srgbClr val="FF00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Tiết</a:t>
            </a:r>
            <a:r>
              <a:rPr lang="en-US" altLang="zh-CN" sz="6600" b="1" dirty="0">
                <a:solidFill>
                  <a:srgbClr val="FF00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1</a:t>
            </a:r>
            <a:endParaRPr lang="zh-CN" altLang="en-US" sz="6600" b="1" dirty="0">
              <a:solidFill>
                <a:srgbClr val="FF0000"/>
              </a:solidFill>
              <a:latin typeface="Arial-SGK-TV" pitchFamily="2" charset="0"/>
              <a:ea typeface="微软雅黑" panose="020B0503020204020204" pitchFamily="34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353105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39934&quot;&gt;&lt;property id=&quot;20148&quot; value=&quot;5&quot;/&gt;&lt;property id=&quot;20300&quot; value=&quot;Slide 2&quot;/&gt;&lt;property id=&quot;20307&quot; value=&quot;265&quot;/&gt;&lt;/object&gt;&lt;object type=&quot;3&quot; unique_id=&quot;440215&quot;&gt;&lt;property id=&quot;20148&quot; value=&quot;5&quot;/&gt;&lt;property id=&quot;20300&quot; value=&quot;Slide 17&quot;/&gt;&lt;property id=&quot;20307&quot; value=&quot;279&quot;/&gt;&lt;/object&gt;&lt;object type=&quot;3&quot; unique_id=&quot;440216&quot;&gt;&lt;property id=&quot;20148&quot; value=&quot;5&quot;/&gt;&lt;property id=&quot;20300&quot; value=&quot;Slide 18&quot;/&gt;&lt;property id=&quot;20307&quot; value=&quot;280&quot;/&gt;&lt;/object&gt;&lt;object type=&quot;3&quot; unique_id=&quot;440217&quot;&gt;&lt;property id=&quot;20148&quot; value=&quot;5&quot;/&gt;&lt;property id=&quot;20300&quot; value=&quot;Slide 19&quot;/&gt;&lt;property id=&quot;20307&quot; value=&quot;281&quot;/&gt;&lt;/object&gt;&lt;object type=&quot;3&quot; unique_id=&quot;440218&quot;&gt;&lt;property id=&quot;20148&quot; value=&quot;5&quot;/&gt;&lt;property id=&quot;20300&quot; value=&quot;Slide 29 - &amp;quot;CHIM ĐƯA THƯ&amp;quot;&quot;/&gt;&lt;property id=&quot;20307&quot; value=&quot;276&quot;/&gt;&lt;/object&gt;&lt;object type=&quot;3&quot; unique_id=&quot;440219&quot;&gt;&lt;property id=&quot;20148&quot; value=&quot;5&quot;/&gt;&lt;property id=&quot;20300&quot; value=&quot;Slide 30&quot;/&gt;&lt;property id=&quot;20307&quot; value=&quot;277&quot;/&gt;&lt;/object&gt;&lt;object type=&quot;3&quot; unique_id=&quot;440335&quot;&gt;&lt;property id=&quot;20148&quot; value=&quot;5&quot;/&gt;&lt;property id=&quot;20300&quot; value=&quot;Slide 28&quot;/&gt;&lt;property id=&quot;20307&quot; value=&quot;282&quot;/&gt;&lt;/object&gt;&lt;object type=&quot;3&quot; unique_id=&quot;440480&quot;&gt;&lt;property id=&quot;20148&quot; value=&quot;5&quot;/&gt;&lt;property id=&quot;20300&quot; value=&quot;Slide 3&quot;/&gt;&lt;property id=&quot;20307&quot; value=&quot;284&quot;/&gt;&lt;/object&gt;&lt;object type=&quot;3&quot; unique_id=&quot;440588&quot;&gt;&lt;property id=&quot;20148&quot; value=&quot;5&quot;/&gt;&lt;property id=&quot;20300&quot; value=&quot;Slide 4&quot;/&gt;&lt;property id=&quot;20307&quot; value=&quot;285&quot;/&gt;&lt;/object&gt;&lt;object type=&quot;3&quot; unique_id=&quot;440589&quot;&gt;&lt;property id=&quot;20148&quot; value=&quot;5&quot;/&gt;&lt;property id=&quot;20300&quot; value=&quot;Slide 5&quot;/&gt;&lt;property id=&quot;20307&quot; value=&quot;286&quot;/&gt;&lt;/object&gt;&lt;object type=&quot;3&quot; unique_id=&quot;440716&quot;&gt;&lt;property id=&quot;20148&quot; value=&quot;5&quot;/&gt;&lt;property id=&quot;20300&quot; value=&quot;Slide 6&quot;/&gt;&lt;property id=&quot;20307&quot; value=&quot;287&quot;/&gt;&lt;/object&gt;&lt;object type=&quot;3&quot; unique_id=&quot;440717&quot;&gt;&lt;property id=&quot;20148&quot; value=&quot;5&quot;/&gt;&lt;property id=&quot;20300&quot; value=&quot;Slide 7&quot;/&gt;&lt;property id=&quot;20307&quot; value=&quot;288&quot;/&gt;&lt;/object&gt;&lt;object type=&quot;3&quot; unique_id=&quot;440787&quot;&gt;&lt;property id=&quot;20148&quot; value=&quot;5&quot;/&gt;&lt;property id=&quot;20300&quot; value=&quot;Slide 8&quot;/&gt;&lt;property id=&quot;20307&quot; value=&quot;289&quot;/&gt;&lt;/object&gt;&lt;object type=&quot;3&quot; unique_id=&quot;441004&quot;&gt;&lt;property id=&quot;20148&quot; value=&quot;5&quot;/&gt;&lt;property id=&quot;20300&quot; value=&quot;Slide 9&quot;/&gt;&lt;property id=&quot;20307&quot; value=&quot;290&quot;/&gt;&lt;/object&gt;&lt;object type=&quot;3&quot; unique_id=&quot;482095&quot;&gt;&lt;property id=&quot;20148&quot; value=&quot;5&quot;/&gt;&lt;property id=&quot;20300&quot; value=&quot;Slide 1&quot;/&gt;&lt;property id=&quot;20307&quot; value=&quot;291&quot;/&gt;&lt;/object&gt;&lt;object type=&quot;3&quot; unique_id=&quot;482096&quot;&gt;&lt;property id=&quot;20148&quot; value=&quot;5&quot;/&gt;&lt;property id=&quot;20300&quot; value=&quot;Slide 10&quot;/&gt;&lt;property id=&quot;20307&quot; value=&quot;292&quot;/&gt;&lt;/object&gt;&lt;object type=&quot;3&quot; unique_id=&quot;482351&quot;&gt;&lt;property id=&quot;20148&quot; value=&quot;5&quot;/&gt;&lt;property id=&quot;20300&quot; value=&quot;Slide 11&quot;/&gt;&lt;property id=&quot;20307&quot; value=&quot;294&quot;/&gt;&lt;/object&gt;&lt;object type=&quot;3&quot; unique_id=&quot;482482&quot;&gt;&lt;property id=&quot;20148&quot; value=&quot;5&quot;/&gt;&lt;property id=&quot;20300&quot; value=&quot;Slide 12&quot;/&gt;&lt;property id=&quot;20307&quot; value=&quot;295&quot;/&gt;&lt;/object&gt;&lt;object type=&quot;3&quot; unique_id=&quot;483081&quot;&gt;&lt;property id=&quot;20148&quot; value=&quot;5&quot;/&gt;&lt;property id=&quot;20300&quot; value=&quot;Slide 13&quot;/&gt;&lt;property id=&quot;20307&quot; value=&quot;296&quot;/&gt;&lt;/object&gt;&lt;object type=&quot;3&quot; unique_id=&quot;483487&quot;&gt;&lt;property id=&quot;20148&quot; value=&quot;5&quot;/&gt;&lt;property id=&quot;20300&quot; value=&quot;Slide 14&quot;/&gt;&lt;property id=&quot;20307&quot; value=&quot;297&quot;/&gt;&lt;/object&gt;&lt;object type=&quot;3&quot; unique_id=&quot;483572&quot;&gt;&lt;property id=&quot;20148&quot; value=&quot;5&quot;/&gt;&lt;property id=&quot;20300&quot; value=&quot;Slide 15&quot;/&gt;&lt;property id=&quot;20307&quot; value=&quot;298&quot;/&gt;&lt;/object&gt;&lt;object type=&quot;3&quot; unique_id=&quot;483908&quot;&gt;&lt;property id=&quot;20148&quot; value=&quot;5&quot;/&gt;&lt;property id=&quot;20300&quot; value=&quot;Slide 16&quot;/&gt;&lt;property id=&quot;20307&quot; value=&quot;299&quot;/&gt;&lt;/object&gt;&lt;object type=&quot;3&quot; unique_id=&quot;483909&quot;&gt;&lt;property id=&quot;20148&quot; value=&quot;5&quot;/&gt;&lt;property id=&quot;20300&quot; value=&quot;Slide 21&quot;/&gt;&lt;property id=&quot;20307&quot; value=&quot;300&quot;/&gt;&lt;/object&gt;&lt;object type=&quot;3&quot; unique_id=&quot;483910&quot;&gt;&lt;property id=&quot;20148&quot; value=&quot;5&quot;/&gt;&lt;property id=&quot;20300&quot; value=&quot;Slide 22&quot;/&gt;&lt;property id=&quot;20307&quot; value=&quot;301&quot;/&gt;&lt;/object&gt;&lt;object type=&quot;3&quot; unique_id=&quot;484047&quot;&gt;&lt;property id=&quot;20148&quot; value=&quot;5&quot;/&gt;&lt;property id=&quot;20300&quot; value=&quot;Slide 20&quot;/&gt;&lt;property id=&quot;20307&quot; value=&quot;306&quot;/&gt;&lt;/object&gt;&lt;object type=&quot;3&quot; unique_id=&quot;484327&quot;&gt;&lt;property id=&quot;20148&quot; value=&quot;5&quot;/&gt;&lt;property id=&quot;20300&quot; value=&quot;Slide 23&quot;/&gt;&lt;property id=&quot;20307&quot; value=&quot;307&quot;/&gt;&lt;/object&gt;&lt;object type=&quot;3&quot; unique_id=&quot;484328&quot;&gt;&lt;property id=&quot;20148&quot; value=&quot;5&quot;/&gt;&lt;property id=&quot;20300&quot; value=&quot;Slide 24&quot;/&gt;&lt;property id=&quot;20307&quot; value=&quot;308&quot;/&gt;&lt;/object&gt;&lt;object type=&quot;3&quot; unique_id=&quot;484329&quot;&gt;&lt;property id=&quot;20148&quot; value=&quot;5&quot;/&gt;&lt;property id=&quot;20300&quot; value=&quot;Slide 25&quot;/&gt;&lt;property id=&quot;20307&quot; value=&quot;309&quot;/&gt;&lt;/object&gt;&lt;object type=&quot;3&quot; unique_id=&quot;484330&quot;&gt;&lt;property id=&quot;20148&quot; value=&quot;5&quot;/&gt;&lt;property id=&quot;20300&quot; value=&quot;Slide 26&quot;/&gt;&lt;property id=&quot;20307&quot; value=&quot;310&quot;/&gt;&lt;/object&gt;&lt;object type=&quot;3&quot; unique_id=&quot;484331&quot;&gt;&lt;property id=&quot;20148&quot; value=&quot;5&quot;/&gt;&lt;property id=&quot;20300&quot; value=&quot;Slide 27&quot;/&gt;&lt;property id=&quot;20307&quot; value=&quot;311&quot;/&gt;&lt;/object&gt;&lt;object type=&quot;3&quot; unique_id=&quot;484496&quot;&gt;&lt;property id=&quot;20148&quot; value=&quot;5&quot;/&gt;&lt;property id=&quot;20300&quot; value=&quot;Slide 31&quot;/&gt;&lt;property id=&quot;20307&quot; value=&quot;312&quot;/&gt;&lt;/object&gt;&lt;/object&gt;&lt;object type=&quot;8&quot; unique_id=&quot;1001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509"/>
  <p:tag name="MH_LIBRARY" val="GRAPHIC"/>
  <p:tag name="MH_ORDER" val="Picture 4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509"/>
  <p:tag name="MH_LIBRARY" val="GRAPHIC"/>
  <p:tag name="MH_ORDER" val="Picture 42"/>
</p:tagLst>
</file>

<file path=ppt/theme/theme1.xml><?xml version="1.0" encoding="utf-8"?>
<a:theme xmlns:a="http://schemas.openxmlformats.org/drawingml/2006/main" name="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1B7D0"/>
      </a:accent1>
      <a:accent2>
        <a:srgbClr val="0187AC"/>
      </a:accent2>
      <a:accent3>
        <a:srgbClr val="1AA4BE"/>
      </a:accent3>
      <a:accent4>
        <a:srgbClr val="52C3CB"/>
      </a:accent4>
      <a:accent5>
        <a:srgbClr val="42BDC6"/>
      </a:accent5>
      <a:accent6>
        <a:srgbClr val="168EA6"/>
      </a:accent6>
      <a:hlink>
        <a:srgbClr val="41B7D0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bazogj0">
      <a:majorFont>
        <a:latin typeface="Agency FB"/>
        <a:ea typeface="Microsoft YaHei"/>
        <a:cs typeface=""/>
      </a:majorFont>
      <a:minorFont>
        <a:latin typeface="Agency FB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1B7D0"/>
    </a:accent1>
    <a:accent2>
      <a:srgbClr val="0187AC"/>
    </a:accent2>
    <a:accent3>
      <a:srgbClr val="1AA4BE"/>
    </a:accent3>
    <a:accent4>
      <a:srgbClr val="52C3CB"/>
    </a:accent4>
    <a:accent5>
      <a:srgbClr val="42BDC6"/>
    </a:accent5>
    <a:accent6>
      <a:srgbClr val="168EA6"/>
    </a:accent6>
    <a:hlink>
      <a:srgbClr val="41B7D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281</Words>
  <Application>Microsoft Office PowerPoint</Application>
  <PresentationFormat>Widescreen</PresentationFormat>
  <Paragraphs>77</Paragraphs>
  <Slides>18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18</vt:i4>
      </vt:variant>
    </vt:vector>
  </HeadingPairs>
  <TitlesOfParts>
    <vt:vector size="41" baseType="lpstr">
      <vt:lpstr>等线</vt:lpstr>
      <vt:lpstr>等线 Light</vt:lpstr>
      <vt:lpstr>Agency FB</vt:lpstr>
      <vt:lpstr>Arial</vt:lpstr>
      <vt:lpstr>Arial-SGK-TV</vt:lpstr>
      <vt:lpstr>Calibri</vt:lpstr>
      <vt:lpstr>Calibri Light</vt:lpstr>
      <vt:lpstr>Quicksand Medium</vt:lpstr>
      <vt:lpstr>Snap ITC</vt:lpstr>
      <vt:lpstr>Times New Roman</vt:lpstr>
      <vt:lpstr>VNI-Avo</vt:lpstr>
      <vt:lpstr>幼圆</vt:lpstr>
      <vt:lpstr>迷你简铁筋隶书</vt:lpstr>
      <vt:lpstr>Toán 2 SHS</vt:lpstr>
      <vt:lpstr>1_Toán 2 SHS</vt:lpstr>
      <vt:lpstr>1_Office Theme</vt:lpstr>
      <vt:lpstr>默认设计模板</vt:lpstr>
      <vt:lpstr>1_Office 主题​​</vt:lpstr>
      <vt:lpstr>自定义设计方案</vt:lpstr>
      <vt:lpstr>包图主题2</vt:lpstr>
      <vt:lpstr>Office 主题​​</vt:lpstr>
      <vt:lpstr>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Đào Hà</cp:lastModifiedBy>
  <cp:revision>118</cp:revision>
  <dcterms:created xsi:type="dcterms:W3CDTF">2021-01-08T03:00:40Z</dcterms:created>
  <dcterms:modified xsi:type="dcterms:W3CDTF">2021-11-13T02:23:22Z</dcterms:modified>
</cp:coreProperties>
</file>